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94" r:id="rId2"/>
    <p:sldId id="257" r:id="rId3"/>
    <p:sldId id="260" r:id="rId4"/>
    <p:sldId id="295" r:id="rId5"/>
    <p:sldId id="296" r:id="rId6"/>
    <p:sldId id="330" r:id="rId7"/>
    <p:sldId id="332" r:id="rId8"/>
    <p:sldId id="307" r:id="rId9"/>
    <p:sldId id="308" r:id="rId10"/>
    <p:sldId id="309" r:id="rId11"/>
    <p:sldId id="333" r:id="rId12"/>
    <p:sldId id="334" r:id="rId13"/>
    <p:sldId id="342" r:id="rId14"/>
    <p:sldId id="335" r:id="rId15"/>
    <p:sldId id="336" r:id="rId16"/>
    <p:sldId id="337" r:id="rId17"/>
    <p:sldId id="338" r:id="rId18"/>
    <p:sldId id="339" r:id="rId19"/>
    <p:sldId id="343" r:id="rId20"/>
    <p:sldId id="340" r:id="rId21"/>
    <p:sldId id="344" r:id="rId22"/>
    <p:sldId id="341" r:id="rId23"/>
    <p:sldId id="272" r:id="rId24"/>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Arial" charset="0"/>
        <a:ea typeface="+mn-ea"/>
        <a:cs typeface="Arial" charset="0"/>
      </a:defRPr>
    </a:lvl1pPr>
    <a:lvl2pPr marL="457200" algn="l" defTabSz="457200" rtl="0" eaLnBrk="0" fontAlgn="base" hangingPunct="0">
      <a:spcBef>
        <a:spcPct val="0"/>
      </a:spcBef>
      <a:spcAft>
        <a:spcPct val="0"/>
      </a:spcAft>
      <a:defRPr kern="1200">
        <a:solidFill>
          <a:schemeClr val="tx1"/>
        </a:solidFill>
        <a:latin typeface="Arial" charset="0"/>
        <a:ea typeface="+mn-ea"/>
        <a:cs typeface="Arial" charset="0"/>
      </a:defRPr>
    </a:lvl2pPr>
    <a:lvl3pPr marL="914400" algn="l" defTabSz="457200" rtl="0" eaLnBrk="0" fontAlgn="base" hangingPunct="0">
      <a:spcBef>
        <a:spcPct val="0"/>
      </a:spcBef>
      <a:spcAft>
        <a:spcPct val="0"/>
      </a:spcAft>
      <a:defRPr kern="1200">
        <a:solidFill>
          <a:schemeClr val="tx1"/>
        </a:solidFill>
        <a:latin typeface="Arial" charset="0"/>
        <a:ea typeface="+mn-ea"/>
        <a:cs typeface="Arial" charset="0"/>
      </a:defRPr>
    </a:lvl3pPr>
    <a:lvl4pPr marL="1371600" algn="l" defTabSz="457200" rtl="0" eaLnBrk="0" fontAlgn="base" hangingPunct="0">
      <a:spcBef>
        <a:spcPct val="0"/>
      </a:spcBef>
      <a:spcAft>
        <a:spcPct val="0"/>
      </a:spcAft>
      <a:defRPr kern="1200">
        <a:solidFill>
          <a:schemeClr val="tx1"/>
        </a:solidFill>
        <a:latin typeface="Arial" charset="0"/>
        <a:ea typeface="+mn-ea"/>
        <a:cs typeface="Arial" charset="0"/>
      </a:defRPr>
    </a:lvl4pPr>
    <a:lvl5pPr marL="1828800" algn="l" defTabSz="457200" rtl="0" eaLnBrk="0" fontAlgn="base" hangingPunct="0">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6992"/>
    <a:srgbClr val="456D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9" d="100"/>
          <a:sy n="79" d="100"/>
        </p:scale>
        <p:origin x="1570"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shish Tharu Gamuwa" userId="2ed8ee6263fc5942" providerId="LiveId" clId="{88CC73B5-315B-4B41-9839-5C18F1D00425}"/>
    <pc:docChg chg="undo custSel addSld delSld modSld">
      <pc:chgData name="Aashish Tharu Gamuwa" userId="2ed8ee6263fc5942" providerId="LiveId" clId="{88CC73B5-315B-4B41-9839-5C18F1D00425}" dt="2025-05-19T19:14:17.593" v="2429" actId="20577"/>
      <pc:docMkLst>
        <pc:docMk/>
      </pc:docMkLst>
      <pc:sldChg chg="addSp delSp modSp mod">
        <pc:chgData name="Aashish Tharu Gamuwa" userId="2ed8ee6263fc5942" providerId="LiveId" clId="{88CC73B5-315B-4B41-9839-5C18F1D00425}" dt="2025-05-19T15:41:25.394" v="389" actId="207"/>
        <pc:sldMkLst>
          <pc:docMk/>
          <pc:sldMk cId="0" sldId="257"/>
        </pc:sldMkLst>
        <pc:spChg chg="add del mod">
          <ac:chgData name="Aashish Tharu Gamuwa" userId="2ed8ee6263fc5942" providerId="LiveId" clId="{88CC73B5-315B-4B41-9839-5C18F1D00425}" dt="2025-05-19T15:33:46.632" v="388" actId="478"/>
          <ac:spMkLst>
            <pc:docMk/>
            <pc:sldMk cId="0" sldId="257"/>
            <ac:spMk id="3" creationId="{11184EC0-8F8F-BF2D-FF1B-6ECC5A06A77F}"/>
          </ac:spMkLst>
        </pc:spChg>
        <pc:spChg chg="del mod">
          <ac:chgData name="Aashish Tharu Gamuwa" userId="2ed8ee6263fc5942" providerId="LiveId" clId="{88CC73B5-315B-4B41-9839-5C18F1D00425}" dt="2025-05-19T15:30:38.294" v="39" actId="478"/>
          <ac:spMkLst>
            <pc:docMk/>
            <pc:sldMk cId="0" sldId="257"/>
            <ac:spMk id="20" creationId="{367E89DD-7108-5818-A90E-81C559C9B25A}"/>
          </ac:spMkLst>
        </pc:spChg>
        <pc:spChg chg="mod">
          <ac:chgData name="Aashish Tharu Gamuwa" userId="2ed8ee6263fc5942" providerId="LiveId" clId="{88CC73B5-315B-4B41-9839-5C18F1D00425}" dt="2025-05-19T15:41:25.394" v="389" actId="207"/>
          <ac:spMkLst>
            <pc:docMk/>
            <pc:sldMk cId="0" sldId="257"/>
            <ac:spMk id="25" creationId="{9E142F3F-57ED-F402-BA8C-D565DCCC46AC}"/>
          </ac:spMkLst>
        </pc:spChg>
        <pc:spChg chg="mod">
          <ac:chgData name="Aashish Tharu Gamuwa" userId="2ed8ee6263fc5942" providerId="LiveId" clId="{88CC73B5-315B-4B41-9839-5C18F1D00425}" dt="2025-05-19T15:33:00.903" v="383" actId="1035"/>
          <ac:spMkLst>
            <pc:docMk/>
            <pc:sldMk cId="0" sldId="257"/>
            <ac:spMk id="26" creationId="{00717E59-1B4C-0B50-D47B-052F1BA83D2D}"/>
          </ac:spMkLst>
        </pc:spChg>
        <pc:spChg chg="mod">
          <ac:chgData name="Aashish Tharu Gamuwa" userId="2ed8ee6263fc5942" providerId="LiveId" clId="{88CC73B5-315B-4B41-9839-5C18F1D00425}" dt="2025-05-19T15:33:03.807" v="385" actId="1035"/>
          <ac:spMkLst>
            <pc:docMk/>
            <pc:sldMk cId="0" sldId="257"/>
            <ac:spMk id="27" creationId="{30ACF698-9F42-8E28-91B8-356830CDD0D8}"/>
          </ac:spMkLst>
        </pc:spChg>
        <pc:grpChg chg="del mod">
          <ac:chgData name="Aashish Tharu Gamuwa" userId="2ed8ee6263fc5942" providerId="LiveId" clId="{88CC73B5-315B-4B41-9839-5C18F1D00425}" dt="2025-05-19T15:30:30.351" v="6" actId="478"/>
          <ac:grpSpMkLst>
            <pc:docMk/>
            <pc:sldMk cId="0" sldId="257"/>
            <ac:grpSpMk id="13" creationId="{EE043E6C-E2B7-B1E1-6377-4F719688991F}"/>
          </ac:grpSpMkLst>
        </pc:grpChg>
        <pc:grpChg chg="del">
          <ac:chgData name="Aashish Tharu Gamuwa" userId="2ed8ee6263fc5942" providerId="LiveId" clId="{88CC73B5-315B-4B41-9839-5C18F1D00425}" dt="2025-05-19T15:30:00.937" v="1" actId="478"/>
          <ac:grpSpMkLst>
            <pc:docMk/>
            <pc:sldMk cId="0" sldId="257"/>
            <ac:grpSpMk id="21" creationId="{AD2195A9-B0D3-239D-696B-529C3D5A442B}"/>
          </ac:grpSpMkLst>
        </pc:grpChg>
        <pc:picChg chg="del">
          <ac:chgData name="Aashish Tharu Gamuwa" userId="2ed8ee6263fc5942" providerId="LiveId" clId="{88CC73B5-315B-4B41-9839-5C18F1D00425}" dt="2025-05-19T15:29:54.261" v="0" actId="478"/>
          <ac:picMkLst>
            <pc:docMk/>
            <pc:sldMk cId="0" sldId="257"/>
            <ac:picMk id="15" creationId="{79E9F3AB-AAD0-32FA-C0E3-060966D3CF0E}"/>
          </ac:picMkLst>
        </pc:picChg>
        <pc:picChg chg="del">
          <ac:chgData name="Aashish Tharu Gamuwa" userId="2ed8ee6263fc5942" providerId="LiveId" clId="{88CC73B5-315B-4B41-9839-5C18F1D00425}" dt="2025-05-19T15:30:27.464" v="5" actId="478"/>
          <ac:picMkLst>
            <pc:docMk/>
            <pc:sldMk cId="0" sldId="257"/>
            <ac:picMk id="18" creationId="{B829983A-19A3-52A0-6232-D88794278685}"/>
          </ac:picMkLst>
        </pc:picChg>
        <pc:picChg chg="del">
          <ac:chgData name="Aashish Tharu Gamuwa" userId="2ed8ee6263fc5942" providerId="LiveId" clId="{88CC73B5-315B-4B41-9839-5C18F1D00425}" dt="2025-05-19T15:30:09.840" v="2" actId="478"/>
          <ac:picMkLst>
            <pc:docMk/>
            <pc:sldMk cId="0" sldId="257"/>
            <ac:picMk id="19" creationId="{C6946C67-8EA4-FB77-18AE-27F8A9B9F97B}"/>
          </ac:picMkLst>
        </pc:picChg>
      </pc:sldChg>
      <pc:sldChg chg="modSp mod">
        <pc:chgData name="Aashish Tharu Gamuwa" userId="2ed8ee6263fc5942" providerId="LiveId" clId="{88CC73B5-315B-4B41-9839-5C18F1D00425}" dt="2025-05-19T17:42:54.875" v="1442" actId="20577"/>
        <pc:sldMkLst>
          <pc:docMk/>
          <pc:sldMk cId="0" sldId="260"/>
        </pc:sldMkLst>
        <pc:spChg chg="mod">
          <ac:chgData name="Aashish Tharu Gamuwa" userId="2ed8ee6263fc5942" providerId="LiveId" clId="{88CC73B5-315B-4B41-9839-5C18F1D00425}" dt="2025-05-19T17:42:54.875" v="1442" actId="20577"/>
          <ac:spMkLst>
            <pc:docMk/>
            <pc:sldMk cId="0" sldId="260"/>
            <ac:spMk id="7" creationId="{7190040C-7586-4C81-1A7C-7C32F6D32BF0}"/>
          </ac:spMkLst>
        </pc:spChg>
      </pc:sldChg>
      <pc:sldChg chg="addSp modSp mod">
        <pc:chgData name="Aashish Tharu Gamuwa" userId="2ed8ee6263fc5942" providerId="LiveId" clId="{88CC73B5-315B-4B41-9839-5C18F1D00425}" dt="2025-05-19T16:12:25.636" v="814" actId="1038"/>
        <pc:sldMkLst>
          <pc:docMk/>
          <pc:sldMk cId="952268441" sldId="295"/>
        </pc:sldMkLst>
        <pc:spChg chg="mod">
          <ac:chgData name="Aashish Tharu Gamuwa" userId="2ed8ee6263fc5942" providerId="LiveId" clId="{88CC73B5-315B-4B41-9839-5C18F1D00425}" dt="2025-05-19T16:06:15.065" v="755" actId="403"/>
          <ac:spMkLst>
            <pc:docMk/>
            <pc:sldMk cId="952268441" sldId="295"/>
            <ac:spMk id="6" creationId="{C8AE18AF-A262-4A48-371B-DE443EFEE801}"/>
          </ac:spMkLst>
        </pc:spChg>
        <pc:spChg chg="mod">
          <ac:chgData name="Aashish Tharu Gamuwa" userId="2ed8ee6263fc5942" providerId="LiveId" clId="{88CC73B5-315B-4B41-9839-5C18F1D00425}" dt="2025-05-19T16:10:50.399" v="768" actId="14100"/>
          <ac:spMkLst>
            <pc:docMk/>
            <pc:sldMk cId="952268441" sldId="295"/>
            <ac:spMk id="7" creationId="{7190040C-7586-4C81-1A7C-7C32F6D32BF0}"/>
          </ac:spMkLst>
        </pc:spChg>
        <pc:spChg chg="add mod ord">
          <ac:chgData name="Aashish Tharu Gamuwa" userId="2ed8ee6263fc5942" providerId="LiveId" clId="{88CC73B5-315B-4B41-9839-5C18F1D00425}" dt="2025-05-19T16:12:12.803" v="793" actId="207"/>
          <ac:spMkLst>
            <pc:docMk/>
            <pc:sldMk cId="952268441" sldId="295"/>
            <ac:spMk id="13" creationId="{124C6E39-A356-3313-D683-3D8044CFD26A}"/>
          </ac:spMkLst>
        </pc:spChg>
        <pc:picChg chg="add mod">
          <ac:chgData name="Aashish Tharu Gamuwa" userId="2ed8ee6263fc5942" providerId="LiveId" clId="{88CC73B5-315B-4B41-9839-5C18F1D00425}" dt="2025-05-19T16:12:25.636" v="814" actId="1038"/>
          <ac:picMkLst>
            <pc:docMk/>
            <pc:sldMk cId="952268441" sldId="295"/>
            <ac:picMk id="12" creationId="{C761C6D1-4CB4-2004-56F0-BF5FA14A67B6}"/>
          </ac:picMkLst>
        </pc:picChg>
      </pc:sldChg>
      <pc:sldChg chg="addSp delSp modSp mod">
        <pc:chgData name="Aashish Tharu Gamuwa" userId="2ed8ee6263fc5942" providerId="LiveId" clId="{88CC73B5-315B-4B41-9839-5C18F1D00425}" dt="2025-05-19T19:06:46.042" v="2247" actId="1037"/>
        <pc:sldMkLst>
          <pc:docMk/>
          <pc:sldMk cId="2336045752" sldId="296"/>
        </pc:sldMkLst>
        <pc:spChg chg="mod">
          <ac:chgData name="Aashish Tharu Gamuwa" userId="2ed8ee6263fc5942" providerId="LiveId" clId="{88CC73B5-315B-4B41-9839-5C18F1D00425}" dt="2025-05-19T16:13:01.300" v="815"/>
          <ac:spMkLst>
            <pc:docMk/>
            <pc:sldMk cId="2336045752" sldId="296"/>
            <ac:spMk id="6" creationId="{C8AE18AF-A262-4A48-371B-DE443EFEE801}"/>
          </ac:spMkLst>
        </pc:spChg>
        <pc:spChg chg="mod">
          <ac:chgData name="Aashish Tharu Gamuwa" userId="2ed8ee6263fc5942" providerId="LiveId" clId="{88CC73B5-315B-4B41-9839-5C18F1D00425}" dt="2025-05-19T18:31:48.524" v="1518" actId="20577"/>
          <ac:spMkLst>
            <pc:docMk/>
            <pc:sldMk cId="2336045752" sldId="296"/>
            <ac:spMk id="7" creationId="{7190040C-7586-4C81-1A7C-7C32F6D32BF0}"/>
          </ac:spMkLst>
        </pc:spChg>
        <pc:picChg chg="add del mod">
          <ac:chgData name="Aashish Tharu Gamuwa" userId="2ed8ee6263fc5942" providerId="LiveId" clId="{88CC73B5-315B-4B41-9839-5C18F1D00425}" dt="2025-05-19T18:58:27.676" v="2178" actId="478"/>
          <ac:picMkLst>
            <pc:docMk/>
            <pc:sldMk cId="2336045752" sldId="296"/>
            <ac:picMk id="12" creationId="{F7489051-987A-0AB5-479B-AAFD3BB3AA00}"/>
          </ac:picMkLst>
        </pc:picChg>
        <pc:picChg chg="add mod">
          <ac:chgData name="Aashish Tharu Gamuwa" userId="2ed8ee6263fc5942" providerId="LiveId" clId="{88CC73B5-315B-4B41-9839-5C18F1D00425}" dt="2025-05-19T19:06:46.042" v="2247" actId="1037"/>
          <ac:picMkLst>
            <pc:docMk/>
            <pc:sldMk cId="2336045752" sldId="296"/>
            <ac:picMk id="14" creationId="{22CD6CBC-289D-BE24-20F7-28808EA11342}"/>
          </ac:picMkLst>
        </pc:picChg>
      </pc:sldChg>
      <pc:sldChg chg="del">
        <pc:chgData name="Aashish Tharu Gamuwa" userId="2ed8ee6263fc5942" providerId="LiveId" clId="{88CC73B5-315B-4B41-9839-5C18F1D00425}" dt="2025-05-19T17:02:59.919" v="1286" actId="47"/>
        <pc:sldMkLst>
          <pc:docMk/>
          <pc:sldMk cId="1403524650" sldId="306"/>
        </pc:sldMkLst>
      </pc:sldChg>
      <pc:sldChg chg="modSp mod">
        <pc:chgData name="Aashish Tharu Gamuwa" userId="2ed8ee6263fc5942" providerId="LiveId" clId="{88CC73B5-315B-4B41-9839-5C18F1D00425}" dt="2025-05-19T16:29:16.385" v="1135" actId="5793"/>
        <pc:sldMkLst>
          <pc:docMk/>
          <pc:sldMk cId="988325374" sldId="307"/>
        </pc:sldMkLst>
        <pc:spChg chg="mod">
          <ac:chgData name="Aashish Tharu Gamuwa" userId="2ed8ee6263fc5942" providerId="LiveId" clId="{88CC73B5-315B-4B41-9839-5C18F1D00425}" dt="2025-05-19T16:25:03.388" v="1101" actId="5793"/>
          <ac:spMkLst>
            <pc:docMk/>
            <pc:sldMk cId="988325374" sldId="307"/>
            <ac:spMk id="6" creationId="{C8AE18AF-A262-4A48-371B-DE443EFEE801}"/>
          </ac:spMkLst>
        </pc:spChg>
        <pc:spChg chg="mod">
          <ac:chgData name="Aashish Tharu Gamuwa" userId="2ed8ee6263fc5942" providerId="LiveId" clId="{88CC73B5-315B-4B41-9839-5C18F1D00425}" dt="2025-05-19T16:29:16.385" v="1135" actId="5793"/>
          <ac:spMkLst>
            <pc:docMk/>
            <pc:sldMk cId="988325374" sldId="307"/>
            <ac:spMk id="7" creationId="{7190040C-7586-4C81-1A7C-7C32F6D32BF0}"/>
          </ac:spMkLst>
        </pc:spChg>
      </pc:sldChg>
      <pc:sldChg chg="addSp modSp mod">
        <pc:chgData name="Aashish Tharu Gamuwa" userId="2ed8ee6263fc5942" providerId="LiveId" clId="{88CC73B5-315B-4B41-9839-5C18F1D00425}" dt="2025-05-19T18:35:33.016" v="1577" actId="14100"/>
        <pc:sldMkLst>
          <pc:docMk/>
          <pc:sldMk cId="3436600002" sldId="308"/>
        </pc:sldMkLst>
        <pc:spChg chg="mod">
          <ac:chgData name="Aashish Tharu Gamuwa" userId="2ed8ee6263fc5942" providerId="LiveId" clId="{88CC73B5-315B-4B41-9839-5C18F1D00425}" dt="2025-05-19T16:54:32.776" v="1177" actId="5793"/>
          <ac:spMkLst>
            <pc:docMk/>
            <pc:sldMk cId="3436600002" sldId="308"/>
            <ac:spMk id="6" creationId="{C8AE18AF-A262-4A48-371B-DE443EFEE801}"/>
          </ac:spMkLst>
        </pc:spChg>
        <pc:spChg chg="mod">
          <ac:chgData name="Aashish Tharu Gamuwa" userId="2ed8ee6263fc5942" providerId="LiveId" clId="{88CC73B5-315B-4B41-9839-5C18F1D00425}" dt="2025-05-19T18:34:44.163" v="1569" actId="14100"/>
          <ac:spMkLst>
            <pc:docMk/>
            <pc:sldMk cId="3436600002" sldId="308"/>
            <ac:spMk id="7" creationId="{7190040C-7586-4C81-1A7C-7C32F6D32BF0}"/>
          </ac:spMkLst>
        </pc:spChg>
        <pc:picChg chg="add mod">
          <ac:chgData name="Aashish Tharu Gamuwa" userId="2ed8ee6263fc5942" providerId="LiveId" clId="{88CC73B5-315B-4B41-9839-5C18F1D00425}" dt="2025-05-19T18:35:33.016" v="1577" actId="14100"/>
          <ac:picMkLst>
            <pc:docMk/>
            <pc:sldMk cId="3436600002" sldId="308"/>
            <ac:picMk id="12" creationId="{A2FD64D9-37D1-48E1-F667-752D0246F22E}"/>
          </ac:picMkLst>
        </pc:picChg>
      </pc:sldChg>
      <pc:sldChg chg="addSp modSp mod">
        <pc:chgData name="Aashish Tharu Gamuwa" userId="2ed8ee6263fc5942" providerId="LiveId" clId="{88CC73B5-315B-4B41-9839-5C18F1D00425}" dt="2025-05-19T18:36:07.329" v="1582" actId="1076"/>
        <pc:sldMkLst>
          <pc:docMk/>
          <pc:sldMk cId="1824251174" sldId="309"/>
        </pc:sldMkLst>
        <pc:spChg chg="mod">
          <ac:chgData name="Aashish Tharu Gamuwa" userId="2ed8ee6263fc5942" providerId="LiveId" clId="{88CC73B5-315B-4B41-9839-5C18F1D00425}" dt="2025-05-19T16:55:08.838" v="1180" actId="5793"/>
          <ac:spMkLst>
            <pc:docMk/>
            <pc:sldMk cId="1824251174" sldId="309"/>
            <ac:spMk id="6" creationId="{C8AE18AF-A262-4A48-371B-DE443EFEE801}"/>
          </ac:spMkLst>
        </pc:spChg>
        <pc:spChg chg="mod">
          <ac:chgData name="Aashish Tharu Gamuwa" userId="2ed8ee6263fc5942" providerId="LiveId" clId="{88CC73B5-315B-4B41-9839-5C18F1D00425}" dt="2025-05-19T17:21:44.765" v="1312" actId="113"/>
          <ac:spMkLst>
            <pc:docMk/>
            <pc:sldMk cId="1824251174" sldId="309"/>
            <ac:spMk id="7" creationId="{7190040C-7586-4C81-1A7C-7C32F6D32BF0}"/>
          </ac:spMkLst>
        </pc:spChg>
        <pc:picChg chg="add mod">
          <ac:chgData name="Aashish Tharu Gamuwa" userId="2ed8ee6263fc5942" providerId="LiveId" clId="{88CC73B5-315B-4B41-9839-5C18F1D00425}" dt="2025-05-19T18:36:07.329" v="1582" actId="1076"/>
          <ac:picMkLst>
            <pc:docMk/>
            <pc:sldMk cId="1824251174" sldId="309"/>
            <ac:picMk id="12" creationId="{D3BA25A0-356C-914D-7734-6864F55E7B5F}"/>
          </ac:picMkLst>
        </pc:picChg>
      </pc:sldChg>
      <pc:sldChg chg="del">
        <pc:chgData name="Aashish Tharu Gamuwa" userId="2ed8ee6263fc5942" providerId="LiveId" clId="{88CC73B5-315B-4B41-9839-5C18F1D00425}" dt="2025-05-19T17:02:36.426" v="1273" actId="47"/>
        <pc:sldMkLst>
          <pc:docMk/>
          <pc:sldMk cId="135912951" sldId="310"/>
        </pc:sldMkLst>
      </pc:sldChg>
      <pc:sldChg chg="del">
        <pc:chgData name="Aashish Tharu Gamuwa" userId="2ed8ee6263fc5942" providerId="LiveId" clId="{88CC73B5-315B-4B41-9839-5C18F1D00425}" dt="2025-05-19T17:02:38.256" v="1274" actId="47"/>
        <pc:sldMkLst>
          <pc:docMk/>
          <pc:sldMk cId="4251125917" sldId="311"/>
        </pc:sldMkLst>
      </pc:sldChg>
      <pc:sldChg chg="del">
        <pc:chgData name="Aashish Tharu Gamuwa" userId="2ed8ee6263fc5942" providerId="LiveId" clId="{88CC73B5-315B-4B41-9839-5C18F1D00425}" dt="2025-05-19T17:02:44.065" v="1277" actId="47"/>
        <pc:sldMkLst>
          <pc:docMk/>
          <pc:sldMk cId="2899808681" sldId="312"/>
        </pc:sldMkLst>
      </pc:sldChg>
      <pc:sldChg chg="del">
        <pc:chgData name="Aashish Tharu Gamuwa" userId="2ed8ee6263fc5942" providerId="LiveId" clId="{88CC73B5-315B-4B41-9839-5C18F1D00425}" dt="2025-05-19T17:02:56.580" v="1285" actId="47"/>
        <pc:sldMkLst>
          <pc:docMk/>
          <pc:sldMk cId="2411652094" sldId="313"/>
        </pc:sldMkLst>
      </pc:sldChg>
      <pc:sldChg chg="del">
        <pc:chgData name="Aashish Tharu Gamuwa" userId="2ed8ee6263fc5942" providerId="LiveId" clId="{88CC73B5-315B-4B41-9839-5C18F1D00425}" dt="2025-05-19T17:02:40.882" v="1275" actId="47"/>
        <pc:sldMkLst>
          <pc:docMk/>
          <pc:sldMk cId="3986410285" sldId="314"/>
        </pc:sldMkLst>
      </pc:sldChg>
      <pc:sldChg chg="del">
        <pc:chgData name="Aashish Tharu Gamuwa" userId="2ed8ee6263fc5942" providerId="LiveId" clId="{88CC73B5-315B-4B41-9839-5C18F1D00425}" dt="2025-05-19T17:02:42.541" v="1276" actId="47"/>
        <pc:sldMkLst>
          <pc:docMk/>
          <pc:sldMk cId="2578980418" sldId="315"/>
        </pc:sldMkLst>
      </pc:sldChg>
      <pc:sldChg chg="del">
        <pc:chgData name="Aashish Tharu Gamuwa" userId="2ed8ee6263fc5942" providerId="LiveId" clId="{88CC73B5-315B-4B41-9839-5C18F1D00425}" dt="2025-05-19T17:02:54.867" v="1284" actId="47"/>
        <pc:sldMkLst>
          <pc:docMk/>
          <pc:sldMk cId="1531302534" sldId="316"/>
        </pc:sldMkLst>
      </pc:sldChg>
      <pc:sldChg chg="del">
        <pc:chgData name="Aashish Tharu Gamuwa" userId="2ed8ee6263fc5942" providerId="LiveId" clId="{88CC73B5-315B-4B41-9839-5C18F1D00425}" dt="2025-05-19T17:03:03.858" v="1289" actId="47"/>
        <pc:sldMkLst>
          <pc:docMk/>
          <pc:sldMk cId="4246653840" sldId="317"/>
        </pc:sldMkLst>
      </pc:sldChg>
      <pc:sldChg chg="del">
        <pc:chgData name="Aashish Tharu Gamuwa" userId="2ed8ee6263fc5942" providerId="LiveId" clId="{88CC73B5-315B-4B41-9839-5C18F1D00425}" dt="2025-05-19T17:03:02.778" v="1288" actId="47"/>
        <pc:sldMkLst>
          <pc:docMk/>
          <pc:sldMk cId="2433570589" sldId="318"/>
        </pc:sldMkLst>
      </pc:sldChg>
      <pc:sldChg chg="del">
        <pc:chgData name="Aashish Tharu Gamuwa" userId="2ed8ee6263fc5942" providerId="LiveId" clId="{88CC73B5-315B-4B41-9839-5C18F1D00425}" dt="2025-05-19T17:03:01.544" v="1287" actId="47"/>
        <pc:sldMkLst>
          <pc:docMk/>
          <pc:sldMk cId="3600982016" sldId="319"/>
        </pc:sldMkLst>
      </pc:sldChg>
      <pc:sldChg chg="del">
        <pc:chgData name="Aashish Tharu Gamuwa" userId="2ed8ee6263fc5942" providerId="LiveId" clId="{88CC73B5-315B-4B41-9839-5C18F1D00425}" dt="2025-05-19T17:02:53.847" v="1283" actId="47"/>
        <pc:sldMkLst>
          <pc:docMk/>
          <pc:sldMk cId="1638522765" sldId="320"/>
        </pc:sldMkLst>
      </pc:sldChg>
      <pc:sldChg chg="del">
        <pc:chgData name="Aashish Tharu Gamuwa" userId="2ed8ee6263fc5942" providerId="LiveId" clId="{88CC73B5-315B-4B41-9839-5C18F1D00425}" dt="2025-05-19T17:02:45.815" v="1278" actId="47"/>
        <pc:sldMkLst>
          <pc:docMk/>
          <pc:sldMk cId="285413637" sldId="321"/>
        </pc:sldMkLst>
      </pc:sldChg>
      <pc:sldChg chg="del">
        <pc:chgData name="Aashish Tharu Gamuwa" userId="2ed8ee6263fc5942" providerId="LiveId" clId="{88CC73B5-315B-4B41-9839-5C18F1D00425}" dt="2025-05-19T17:02:47.220" v="1279" actId="47"/>
        <pc:sldMkLst>
          <pc:docMk/>
          <pc:sldMk cId="3182341288" sldId="323"/>
        </pc:sldMkLst>
      </pc:sldChg>
      <pc:sldChg chg="del">
        <pc:chgData name="Aashish Tharu Gamuwa" userId="2ed8ee6263fc5942" providerId="LiveId" clId="{88CC73B5-315B-4B41-9839-5C18F1D00425}" dt="2025-05-19T17:02:48.333" v="1280" actId="47"/>
        <pc:sldMkLst>
          <pc:docMk/>
          <pc:sldMk cId="4020748578" sldId="324"/>
        </pc:sldMkLst>
      </pc:sldChg>
      <pc:sldChg chg="del">
        <pc:chgData name="Aashish Tharu Gamuwa" userId="2ed8ee6263fc5942" providerId="LiveId" clId="{88CC73B5-315B-4B41-9839-5C18F1D00425}" dt="2025-05-19T17:02:49.741" v="1281" actId="47"/>
        <pc:sldMkLst>
          <pc:docMk/>
          <pc:sldMk cId="236379172" sldId="325"/>
        </pc:sldMkLst>
      </pc:sldChg>
      <pc:sldChg chg="del">
        <pc:chgData name="Aashish Tharu Gamuwa" userId="2ed8ee6263fc5942" providerId="LiveId" clId="{88CC73B5-315B-4B41-9839-5C18F1D00425}" dt="2025-05-19T17:02:52.694" v="1282" actId="47"/>
        <pc:sldMkLst>
          <pc:docMk/>
          <pc:sldMk cId="3049670383" sldId="326"/>
        </pc:sldMkLst>
      </pc:sldChg>
      <pc:sldChg chg="modSp add del mod">
        <pc:chgData name="Aashish Tharu Gamuwa" userId="2ed8ee6263fc5942" providerId="LiveId" clId="{88CC73B5-315B-4B41-9839-5C18F1D00425}" dt="2025-05-19T17:42:33.030" v="1437" actId="47"/>
        <pc:sldMkLst>
          <pc:docMk/>
          <pc:sldMk cId="3348316116" sldId="327"/>
        </pc:sldMkLst>
        <pc:spChg chg="mod">
          <ac:chgData name="Aashish Tharu Gamuwa" userId="2ed8ee6263fc5942" providerId="LiveId" clId="{88CC73B5-315B-4B41-9839-5C18F1D00425}" dt="2025-05-19T16:58:07.151" v="1200" actId="6549"/>
          <ac:spMkLst>
            <pc:docMk/>
            <pc:sldMk cId="3348316116" sldId="327"/>
            <ac:spMk id="7" creationId="{7190040C-7586-4C81-1A7C-7C32F6D32BF0}"/>
          </ac:spMkLst>
        </pc:spChg>
      </pc:sldChg>
      <pc:sldChg chg="modSp add del mod">
        <pc:chgData name="Aashish Tharu Gamuwa" userId="2ed8ee6263fc5942" providerId="LiveId" clId="{88CC73B5-315B-4B41-9839-5C18F1D00425}" dt="2025-05-19T16:22:05.257" v="1018" actId="47"/>
        <pc:sldMkLst>
          <pc:docMk/>
          <pc:sldMk cId="294300562" sldId="328"/>
        </pc:sldMkLst>
        <pc:spChg chg="mod">
          <ac:chgData name="Aashish Tharu Gamuwa" userId="2ed8ee6263fc5942" providerId="LiveId" clId="{88CC73B5-315B-4B41-9839-5C18F1D00425}" dt="2025-05-19T16:21:32.297" v="1015" actId="1076"/>
          <ac:spMkLst>
            <pc:docMk/>
            <pc:sldMk cId="294300562" sldId="328"/>
            <ac:spMk id="7" creationId="{7190040C-7586-4C81-1A7C-7C32F6D32BF0}"/>
          </ac:spMkLst>
        </pc:spChg>
      </pc:sldChg>
      <pc:sldChg chg="add del">
        <pc:chgData name="Aashish Tharu Gamuwa" userId="2ed8ee6263fc5942" providerId="LiveId" clId="{88CC73B5-315B-4B41-9839-5C18F1D00425}" dt="2025-05-19T16:22:10.284" v="1019" actId="47"/>
        <pc:sldMkLst>
          <pc:docMk/>
          <pc:sldMk cId="1783162982" sldId="329"/>
        </pc:sldMkLst>
      </pc:sldChg>
      <pc:sldChg chg="addSp delSp modSp add mod">
        <pc:chgData name="Aashish Tharu Gamuwa" userId="2ed8ee6263fc5942" providerId="LiveId" clId="{88CC73B5-315B-4B41-9839-5C18F1D00425}" dt="2025-05-19T18:33:21.913" v="1560" actId="14100"/>
        <pc:sldMkLst>
          <pc:docMk/>
          <pc:sldMk cId="3367071008" sldId="330"/>
        </pc:sldMkLst>
        <pc:spChg chg="del">
          <ac:chgData name="Aashish Tharu Gamuwa" userId="2ed8ee6263fc5942" providerId="LiveId" clId="{88CC73B5-315B-4B41-9839-5C18F1D00425}" dt="2025-05-19T16:22:39.614" v="1025" actId="478"/>
          <ac:spMkLst>
            <pc:docMk/>
            <pc:sldMk cId="3367071008" sldId="330"/>
            <ac:spMk id="6" creationId="{C8AE18AF-A262-4A48-371B-DE443EFEE801}"/>
          </ac:spMkLst>
        </pc:spChg>
        <pc:spChg chg="add del mod">
          <ac:chgData name="Aashish Tharu Gamuwa" userId="2ed8ee6263fc5942" providerId="LiveId" clId="{88CC73B5-315B-4B41-9839-5C18F1D00425}" dt="2025-05-19T16:23:08.793" v="1053" actId="1037"/>
          <ac:spMkLst>
            <pc:docMk/>
            <pc:sldMk cId="3367071008" sldId="330"/>
            <ac:spMk id="7" creationId="{7190040C-7586-4C81-1A7C-7C32F6D32BF0}"/>
          </ac:spMkLst>
        </pc:spChg>
        <pc:spChg chg="add del mod">
          <ac:chgData name="Aashish Tharu Gamuwa" userId="2ed8ee6263fc5942" providerId="LiveId" clId="{88CC73B5-315B-4B41-9839-5C18F1D00425}" dt="2025-05-19T16:22:58.199" v="1028" actId="478"/>
          <ac:spMkLst>
            <pc:docMk/>
            <pc:sldMk cId="3367071008" sldId="330"/>
            <ac:spMk id="12" creationId="{CDAC5023-A378-6FBA-BB6F-0BF922E1ADC3}"/>
          </ac:spMkLst>
        </pc:spChg>
        <pc:grpChg chg="del">
          <ac:chgData name="Aashish Tharu Gamuwa" userId="2ed8ee6263fc5942" providerId="LiveId" clId="{88CC73B5-315B-4B41-9839-5C18F1D00425}" dt="2025-05-19T16:22:47.806" v="1026" actId="478"/>
          <ac:grpSpMkLst>
            <pc:docMk/>
            <pc:sldMk cId="3367071008" sldId="330"/>
            <ac:grpSpMk id="2" creationId="{5783A683-9394-F241-6AAB-AB7E8B54D62C}"/>
          </ac:grpSpMkLst>
        </pc:grpChg>
        <pc:picChg chg="add mod">
          <ac:chgData name="Aashish Tharu Gamuwa" userId="2ed8ee6263fc5942" providerId="LiveId" clId="{88CC73B5-315B-4B41-9839-5C18F1D00425}" dt="2025-05-19T18:33:21.913" v="1560" actId="14100"/>
          <ac:picMkLst>
            <pc:docMk/>
            <pc:sldMk cId="3367071008" sldId="330"/>
            <ac:picMk id="14" creationId="{919E1912-364C-8F72-FCAC-C45EA10FA622}"/>
          </ac:picMkLst>
        </pc:picChg>
      </pc:sldChg>
      <pc:sldChg chg="add del">
        <pc:chgData name="Aashish Tharu Gamuwa" userId="2ed8ee6263fc5942" providerId="LiveId" clId="{88CC73B5-315B-4B41-9839-5C18F1D00425}" dt="2025-05-19T16:24:41.167" v="1099" actId="47"/>
        <pc:sldMkLst>
          <pc:docMk/>
          <pc:sldMk cId="2385370388" sldId="331"/>
        </pc:sldMkLst>
      </pc:sldChg>
      <pc:sldChg chg="addSp modSp add mod">
        <pc:chgData name="Aashish Tharu Gamuwa" userId="2ed8ee6263fc5942" providerId="LiveId" clId="{88CC73B5-315B-4B41-9839-5C18F1D00425}" dt="2025-05-19T18:34:02.449" v="1568" actId="1076"/>
        <pc:sldMkLst>
          <pc:docMk/>
          <pc:sldMk cId="1320396657" sldId="332"/>
        </pc:sldMkLst>
        <pc:spChg chg="mod">
          <ac:chgData name="Aashish Tharu Gamuwa" userId="2ed8ee6263fc5942" providerId="LiveId" clId="{88CC73B5-315B-4B41-9839-5C18F1D00425}" dt="2025-05-19T18:33:53.745" v="1565" actId="14100"/>
          <ac:spMkLst>
            <pc:docMk/>
            <pc:sldMk cId="1320396657" sldId="332"/>
            <ac:spMk id="7" creationId="{7190040C-7586-4C81-1A7C-7C32F6D32BF0}"/>
          </ac:spMkLst>
        </pc:spChg>
        <pc:picChg chg="add mod">
          <ac:chgData name="Aashish Tharu Gamuwa" userId="2ed8ee6263fc5942" providerId="LiveId" clId="{88CC73B5-315B-4B41-9839-5C18F1D00425}" dt="2025-05-19T18:34:02.449" v="1568" actId="1076"/>
          <ac:picMkLst>
            <pc:docMk/>
            <pc:sldMk cId="1320396657" sldId="332"/>
            <ac:picMk id="4" creationId="{DD24654C-1AE3-D0AA-ACE6-5EEB649FA91C}"/>
          </ac:picMkLst>
        </pc:picChg>
      </pc:sldChg>
      <pc:sldChg chg="addSp modSp add mod">
        <pc:chgData name="Aashish Tharu Gamuwa" userId="2ed8ee6263fc5942" providerId="LiveId" clId="{88CC73B5-315B-4B41-9839-5C18F1D00425}" dt="2025-05-19T18:37:27.106" v="1598" actId="1035"/>
        <pc:sldMkLst>
          <pc:docMk/>
          <pc:sldMk cId="3956633792" sldId="333"/>
        </pc:sldMkLst>
        <pc:spChg chg="mod">
          <ac:chgData name="Aashish Tharu Gamuwa" userId="2ed8ee6263fc5942" providerId="LiveId" clId="{88CC73B5-315B-4B41-9839-5C18F1D00425}" dt="2025-05-19T17:23:30.948" v="1348" actId="20577"/>
          <ac:spMkLst>
            <pc:docMk/>
            <pc:sldMk cId="3956633792" sldId="333"/>
            <ac:spMk id="6" creationId="{C8AE18AF-A262-4A48-371B-DE443EFEE801}"/>
          </ac:spMkLst>
        </pc:spChg>
        <pc:spChg chg="mod">
          <ac:chgData name="Aashish Tharu Gamuwa" userId="2ed8ee6263fc5942" providerId="LiveId" clId="{88CC73B5-315B-4B41-9839-5C18F1D00425}" dt="2025-05-19T17:25:37.249" v="1366" actId="5793"/>
          <ac:spMkLst>
            <pc:docMk/>
            <pc:sldMk cId="3956633792" sldId="333"/>
            <ac:spMk id="7" creationId="{7190040C-7586-4C81-1A7C-7C32F6D32BF0}"/>
          </ac:spMkLst>
        </pc:spChg>
        <pc:picChg chg="add mod modCrop">
          <ac:chgData name="Aashish Tharu Gamuwa" userId="2ed8ee6263fc5942" providerId="LiveId" clId="{88CC73B5-315B-4B41-9839-5C18F1D00425}" dt="2025-05-19T18:37:27.106" v="1598" actId="1035"/>
          <ac:picMkLst>
            <pc:docMk/>
            <pc:sldMk cId="3956633792" sldId="333"/>
            <ac:picMk id="12" creationId="{ADEB1A0A-26C2-7F57-5D07-1546906DECB4}"/>
          </ac:picMkLst>
        </pc:picChg>
      </pc:sldChg>
      <pc:sldChg chg="addSp delSp modSp add mod">
        <pc:chgData name="Aashish Tharu Gamuwa" userId="2ed8ee6263fc5942" providerId="LiveId" clId="{88CC73B5-315B-4B41-9839-5C18F1D00425}" dt="2025-05-19T18:37:42.805" v="1602" actId="962"/>
        <pc:sldMkLst>
          <pc:docMk/>
          <pc:sldMk cId="1510820190" sldId="334"/>
        </pc:sldMkLst>
        <pc:spChg chg="mod">
          <ac:chgData name="Aashish Tharu Gamuwa" userId="2ed8ee6263fc5942" providerId="LiveId" clId="{88CC73B5-315B-4B41-9839-5C18F1D00425}" dt="2025-05-19T17:26:20.021" v="1369" actId="5793"/>
          <ac:spMkLst>
            <pc:docMk/>
            <pc:sldMk cId="1510820190" sldId="334"/>
            <ac:spMk id="6" creationId="{C8AE18AF-A262-4A48-371B-DE443EFEE801}"/>
          </ac:spMkLst>
        </pc:spChg>
        <pc:spChg chg="del mod">
          <ac:chgData name="Aashish Tharu Gamuwa" userId="2ed8ee6263fc5942" providerId="LiveId" clId="{88CC73B5-315B-4B41-9839-5C18F1D00425}" dt="2025-05-19T17:26:26.538" v="1372" actId="478"/>
          <ac:spMkLst>
            <pc:docMk/>
            <pc:sldMk cId="1510820190" sldId="334"/>
            <ac:spMk id="7" creationId="{7190040C-7586-4C81-1A7C-7C32F6D32BF0}"/>
          </ac:spMkLst>
        </pc:spChg>
        <pc:picChg chg="add mod">
          <ac:chgData name="Aashish Tharu Gamuwa" userId="2ed8ee6263fc5942" providerId="LiveId" clId="{88CC73B5-315B-4B41-9839-5C18F1D00425}" dt="2025-05-19T18:37:42.805" v="1602" actId="962"/>
          <ac:picMkLst>
            <pc:docMk/>
            <pc:sldMk cId="1510820190" sldId="334"/>
            <ac:picMk id="12" creationId="{13DAB7A1-84B3-B516-FA64-272F1C168978}"/>
          </ac:picMkLst>
        </pc:picChg>
      </pc:sldChg>
      <pc:sldChg chg="addSp delSp modSp add mod">
        <pc:chgData name="Aashish Tharu Gamuwa" userId="2ed8ee6263fc5942" providerId="LiveId" clId="{88CC73B5-315B-4B41-9839-5C18F1D00425}" dt="2025-05-19T18:39:49.097" v="1649" actId="1076"/>
        <pc:sldMkLst>
          <pc:docMk/>
          <pc:sldMk cId="3568568151" sldId="335"/>
        </pc:sldMkLst>
        <pc:spChg chg="mod">
          <ac:chgData name="Aashish Tharu Gamuwa" userId="2ed8ee6263fc5942" providerId="LiveId" clId="{88CC73B5-315B-4B41-9839-5C18F1D00425}" dt="2025-05-19T16:59:07.599" v="1206" actId="5793"/>
          <ac:spMkLst>
            <pc:docMk/>
            <pc:sldMk cId="3568568151" sldId="335"/>
            <ac:spMk id="6" creationId="{C8AE18AF-A262-4A48-371B-DE443EFEE801}"/>
          </ac:spMkLst>
        </pc:spChg>
        <pc:spChg chg="del mod">
          <ac:chgData name="Aashish Tharu Gamuwa" userId="2ed8ee6263fc5942" providerId="LiveId" clId="{88CC73B5-315B-4B41-9839-5C18F1D00425}" dt="2025-05-19T17:26:38.492" v="1374" actId="478"/>
          <ac:spMkLst>
            <pc:docMk/>
            <pc:sldMk cId="3568568151" sldId="335"/>
            <ac:spMk id="7" creationId="{7190040C-7586-4C81-1A7C-7C32F6D32BF0}"/>
          </ac:spMkLst>
        </pc:spChg>
        <pc:picChg chg="add del mod">
          <ac:chgData name="Aashish Tharu Gamuwa" userId="2ed8ee6263fc5942" providerId="LiveId" clId="{88CC73B5-315B-4B41-9839-5C18F1D00425}" dt="2025-05-19T18:39:12.861" v="1633" actId="478"/>
          <ac:picMkLst>
            <pc:docMk/>
            <pc:sldMk cId="3568568151" sldId="335"/>
            <ac:picMk id="12" creationId="{655BEA2B-AD9D-EC12-0830-A110EA90F25B}"/>
          </ac:picMkLst>
        </pc:picChg>
        <pc:picChg chg="add mod">
          <ac:chgData name="Aashish Tharu Gamuwa" userId="2ed8ee6263fc5942" providerId="LiveId" clId="{88CC73B5-315B-4B41-9839-5C18F1D00425}" dt="2025-05-19T18:39:36.089" v="1644" actId="1037"/>
          <ac:picMkLst>
            <pc:docMk/>
            <pc:sldMk cId="3568568151" sldId="335"/>
            <ac:picMk id="14" creationId="{D240BDEB-9E42-19D0-4FA4-9D8EB07CB475}"/>
          </ac:picMkLst>
        </pc:picChg>
        <pc:picChg chg="add mod">
          <ac:chgData name="Aashish Tharu Gamuwa" userId="2ed8ee6263fc5942" providerId="LiveId" clId="{88CC73B5-315B-4B41-9839-5C18F1D00425}" dt="2025-05-19T18:39:49.097" v="1649" actId="1076"/>
          <ac:picMkLst>
            <pc:docMk/>
            <pc:sldMk cId="3568568151" sldId="335"/>
            <ac:picMk id="16" creationId="{A35D93ED-9DFA-4C63-2A36-8F7823643B1F}"/>
          </ac:picMkLst>
        </pc:picChg>
      </pc:sldChg>
      <pc:sldChg chg="addSp delSp modSp add mod">
        <pc:chgData name="Aashish Tharu Gamuwa" userId="2ed8ee6263fc5942" providerId="LiveId" clId="{88CC73B5-315B-4B41-9839-5C18F1D00425}" dt="2025-05-19T18:40:54.995" v="1670" actId="1035"/>
        <pc:sldMkLst>
          <pc:docMk/>
          <pc:sldMk cId="1867708733" sldId="336"/>
        </pc:sldMkLst>
        <pc:spChg chg="mod">
          <ac:chgData name="Aashish Tharu Gamuwa" userId="2ed8ee6263fc5942" providerId="LiveId" clId="{88CC73B5-315B-4B41-9839-5C18F1D00425}" dt="2025-05-19T16:59:34.038" v="1209" actId="5793"/>
          <ac:spMkLst>
            <pc:docMk/>
            <pc:sldMk cId="1867708733" sldId="336"/>
            <ac:spMk id="6" creationId="{C8AE18AF-A262-4A48-371B-DE443EFEE801}"/>
          </ac:spMkLst>
        </pc:spChg>
        <pc:spChg chg="del">
          <ac:chgData name="Aashish Tharu Gamuwa" userId="2ed8ee6263fc5942" providerId="LiveId" clId="{88CC73B5-315B-4B41-9839-5C18F1D00425}" dt="2025-05-19T17:26:43.584" v="1375" actId="478"/>
          <ac:spMkLst>
            <pc:docMk/>
            <pc:sldMk cId="1867708733" sldId="336"/>
            <ac:spMk id="7" creationId="{7190040C-7586-4C81-1A7C-7C32F6D32BF0}"/>
          </ac:spMkLst>
        </pc:spChg>
        <pc:picChg chg="add mod">
          <ac:chgData name="Aashish Tharu Gamuwa" userId="2ed8ee6263fc5942" providerId="LiveId" clId="{88CC73B5-315B-4B41-9839-5C18F1D00425}" dt="2025-05-19T18:40:29.342" v="1658" actId="1076"/>
          <ac:picMkLst>
            <pc:docMk/>
            <pc:sldMk cId="1867708733" sldId="336"/>
            <ac:picMk id="12" creationId="{9730AD87-8855-57F7-0200-0C4CA1294316}"/>
          </ac:picMkLst>
        </pc:picChg>
        <pc:picChg chg="add mod modCrop">
          <ac:chgData name="Aashish Tharu Gamuwa" userId="2ed8ee6263fc5942" providerId="LiveId" clId="{88CC73B5-315B-4B41-9839-5C18F1D00425}" dt="2025-05-19T18:40:54.995" v="1670" actId="1035"/>
          <ac:picMkLst>
            <pc:docMk/>
            <pc:sldMk cId="1867708733" sldId="336"/>
            <ac:picMk id="13" creationId="{C64683BC-C300-E0F6-AFEC-AA5125F13DAD}"/>
          </ac:picMkLst>
        </pc:picChg>
      </pc:sldChg>
      <pc:sldChg chg="addSp delSp modSp add mod">
        <pc:chgData name="Aashish Tharu Gamuwa" userId="2ed8ee6263fc5942" providerId="LiveId" clId="{88CC73B5-315B-4B41-9839-5C18F1D00425}" dt="2025-05-19T18:43:02.465" v="1747" actId="14100"/>
        <pc:sldMkLst>
          <pc:docMk/>
          <pc:sldMk cId="1794389089" sldId="337"/>
        </pc:sldMkLst>
        <pc:spChg chg="mod">
          <ac:chgData name="Aashish Tharu Gamuwa" userId="2ed8ee6263fc5942" providerId="LiveId" clId="{88CC73B5-315B-4B41-9839-5C18F1D00425}" dt="2025-05-19T17:25:08.354" v="1361" actId="20577"/>
          <ac:spMkLst>
            <pc:docMk/>
            <pc:sldMk cId="1794389089" sldId="337"/>
            <ac:spMk id="6" creationId="{C8AE18AF-A262-4A48-371B-DE443EFEE801}"/>
          </ac:spMkLst>
        </pc:spChg>
        <pc:spChg chg="del">
          <ac:chgData name="Aashish Tharu Gamuwa" userId="2ed8ee6263fc5942" providerId="LiveId" clId="{88CC73B5-315B-4B41-9839-5C18F1D00425}" dt="2025-05-19T17:26:47.997" v="1376" actId="478"/>
          <ac:spMkLst>
            <pc:docMk/>
            <pc:sldMk cId="1794389089" sldId="337"/>
            <ac:spMk id="7" creationId="{7190040C-7586-4C81-1A7C-7C32F6D32BF0}"/>
          </ac:spMkLst>
        </pc:spChg>
        <pc:picChg chg="add mod">
          <ac:chgData name="Aashish Tharu Gamuwa" userId="2ed8ee6263fc5942" providerId="LiveId" clId="{88CC73B5-315B-4B41-9839-5C18F1D00425}" dt="2025-05-19T18:42:30.649" v="1730" actId="14100"/>
          <ac:picMkLst>
            <pc:docMk/>
            <pc:sldMk cId="1794389089" sldId="337"/>
            <ac:picMk id="12" creationId="{45078B85-EC57-ACC2-8F6E-E33EF36CDB00}"/>
          </ac:picMkLst>
        </pc:picChg>
        <pc:picChg chg="add mod">
          <ac:chgData name="Aashish Tharu Gamuwa" userId="2ed8ee6263fc5942" providerId="LiveId" clId="{88CC73B5-315B-4B41-9839-5C18F1D00425}" dt="2025-05-19T18:43:02.465" v="1747" actId="14100"/>
          <ac:picMkLst>
            <pc:docMk/>
            <pc:sldMk cId="1794389089" sldId="337"/>
            <ac:picMk id="14" creationId="{E97FD9CF-A77A-500F-E0E2-65A89A1E5A37}"/>
          </ac:picMkLst>
        </pc:picChg>
      </pc:sldChg>
      <pc:sldChg chg="addSp delSp modSp add mod">
        <pc:chgData name="Aashish Tharu Gamuwa" userId="2ed8ee6263fc5942" providerId="LiveId" clId="{88CC73B5-315B-4B41-9839-5C18F1D00425}" dt="2025-05-19T18:46:31.337" v="1775" actId="14100"/>
        <pc:sldMkLst>
          <pc:docMk/>
          <pc:sldMk cId="3478373472" sldId="338"/>
        </pc:sldMkLst>
        <pc:spChg chg="mod">
          <ac:chgData name="Aashish Tharu Gamuwa" userId="2ed8ee6263fc5942" providerId="LiveId" clId="{88CC73B5-315B-4B41-9839-5C18F1D00425}" dt="2025-05-19T17:00:32.355" v="1219" actId="113"/>
          <ac:spMkLst>
            <pc:docMk/>
            <pc:sldMk cId="3478373472" sldId="338"/>
            <ac:spMk id="6" creationId="{C8AE18AF-A262-4A48-371B-DE443EFEE801}"/>
          </ac:spMkLst>
        </pc:spChg>
        <pc:spChg chg="del">
          <ac:chgData name="Aashish Tharu Gamuwa" userId="2ed8ee6263fc5942" providerId="LiveId" clId="{88CC73B5-315B-4B41-9839-5C18F1D00425}" dt="2025-05-19T17:26:51.949" v="1377" actId="478"/>
          <ac:spMkLst>
            <pc:docMk/>
            <pc:sldMk cId="3478373472" sldId="338"/>
            <ac:spMk id="7" creationId="{7190040C-7586-4C81-1A7C-7C32F6D32BF0}"/>
          </ac:spMkLst>
        </pc:spChg>
        <pc:picChg chg="add mod">
          <ac:chgData name="Aashish Tharu Gamuwa" userId="2ed8ee6263fc5942" providerId="LiveId" clId="{88CC73B5-315B-4B41-9839-5C18F1D00425}" dt="2025-05-19T18:43:50.809" v="1754" actId="1076"/>
          <ac:picMkLst>
            <pc:docMk/>
            <pc:sldMk cId="3478373472" sldId="338"/>
            <ac:picMk id="12" creationId="{306F6B29-BE40-9EC4-61D5-AD61A3E64BEC}"/>
          </ac:picMkLst>
        </pc:picChg>
        <pc:picChg chg="add mod">
          <ac:chgData name="Aashish Tharu Gamuwa" userId="2ed8ee6263fc5942" providerId="LiveId" clId="{88CC73B5-315B-4B41-9839-5C18F1D00425}" dt="2025-05-19T18:44:29.729" v="1769" actId="1035"/>
          <ac:picMkLst>
            <pc:docMk/>
            <pc:sldMk cId="3478373472" sldId="338"/>
            <ac:picMk id="14" creationId="{6899CA99-8824-21A7-5C71-321527F50555}"/>
          </ac:picMkLst>
        </pc:picChg>
        <pc:picChg chg="add mod">
          <ac:chgData name="Aashish Tharu Gamuwa" userId="2ed8ee6263fc5942" providerId="LiveId" clId="{88CC73B5-315B-4B41-9839-5C18F1D00425}" dt="2025-05-19T18:46:31.337" v="1775" actId="14100"/>
          <ac:picMkLst>
            <pc:docMk/>
            <pc:sldMk cId="3478373472" sldId="338"/>
            <ac:picMk id="16" creationId="{A583F986-97CF-20F4-E13A-F2BA8D284744}"/>
          </ac:picMkLst>
        </pc:picChg>
      </pc:sldChg>
      <pc:sldChg chg="addSp delSp modSp add mod">
        <pc:chgData name="Aashish Tharu Gamuwa" userId="2ed8ee6263fc5942" providerId="LiveId" clId="{88CC73B5-315B-4B41-9839-5C18F1D00425}" dt="2025-05-19T19:14:17.593" v="2429" actId="20577"/>
        <pc:sldMkLst>
          <pc:docMk/>
          <pc:sldMk cId="2811657217" sldId="339"/>
        </pc:sldMkLst>
        <pc:spChg chg="mod">
          <ac:chgData name="Aashish Tharu Gamuwa" userId="2ed8ee6263fc5942" providerId="LiveId" clId="{88CC73B5-315B-4B41-9839-5C18F1D00425}" dt="2025-05-19T19:13:44.090" v="2415" actId="404"/>
          <ac:spMkLst>
            <pc:docMk/>
            <pc:sldMk cId="2811657217" sldId="339"/>
            <ac:spMk id="6" creationId="{C8AE18AF-A262-4A48-371B-DE443EFEE801}"/>
          </ac:spMkLst>
        </pc:spChg>
        <pc:spChg chg="del mod">
          <ac:chgData name="Aashish Tharu Gamuwa" userId="2ed8ee6263fc5942" providerId="LiveId" clId="{88CC73B5-315B-4B41-9839-5C18F1D00425}" dt="2025-05-19T19:09:06.139" v="2248" actId="478"/>
          <ac:spMkLst>
            <pc:docMk/>
            <pc:sldMk cId="2811657217" sldId="339"/>
            <ac:spMk id="7" creationId="{7190040C-7586-4C81-1A7C-7C32F6D32BF0}"/>
          </ac:spMkLst>
        </pc:spChg>
        <pc:spChg chg="add mod">
          <ac:chgData name="Aashish Tharu Gamuwa" userId="2ed8ee6263fc5942" providerId="LiveId" clId="{88CC73B5-315B-4B41-9839-5C18F1D00425}" dt="2025-05-19T19:13:52.817" v="2417" actId="20577"/>
          <ac:spMkLst>
            <pc:docMk/>
            <pc:sldMk cId="2811657217" sldId="339"/>
            <ac:spMk id="11" creationId="{775417CD-1975-4E0F-B7A9-1133F4DA12C5}"/>
          </ac:spMkLst>
        </pc:spChg>
        <pc:spChg chg="mod">
          <ac:chgData name="Aashish Tharu Gamuwa" userId="2ed8ee6263fc5942" providerId="LiveId" clId="{88CC73B5-315B-4B41-9839-5C18F1D00425}" dt="2025-05-19T19:11:22.962" v="2315" actId="571"/>
          <ac:spMkLst>
            <pc:docMk/>
            <pc:sldMk cId="2811657217" sldId="339"/>
            <ac:spMk id="15" creationId="{739F82CC-9D40-2233-A1BB-867D27B21D5A}"/>
          </ac:spMkLst>
        </pc:spChg>
        <pc:spChg chg="mod">
          <ac:chgData name="Aashish Tharu Gamuwa" userId="2ed8ee6263fc5942" providerId="LiveId" clId="{88CC73B5-315B-4B41-9839-5C18F1D00425}" dt="2025-05-19T19:11:22.962" v="2315" actId="571"/>
          <ac:spMkLst>
            <pc:docMk/>
            <pc:sldMk cId="2811657217" sldId="339"/>
            <ac:spMk id="16" creationId="{9B8EFD82-1CD0-A054-E09A-E6A386510F20}"/>
          </ac:spMkLst>
        </pc:spChg>
        <pc:spChg chg="add mod">
          <ac:chgData name="Aashish Tharu Gamuwa" userId="2ed8ee6263fc5942" providerId="LiveId" clId="{88CC73B5-315B-4B41-9839-5C18F1D00425}" dt="2025-05-19T19:14:17.593" v="2429" actId="20577"/>
          <ac:spMkLst>
            <pc:docMk/>
            <pc:sldMk cId="2811657217" sldId="339"/>
            <ac:spMk id="18" creationId="{0A66C7B4-C16F-032E-8708-168EAF367980}"/>
          </ac:spMkLst>
        </pc:spChg>
        <pc:grpChg chg="add mod">
          <ac:chgData name="Aashish Tharu Gamuwa" userId="2ed8ee6263fc5942" providerId="LiveId" clId="{88CC73B5-315B-4B41-9839-5C18F1D00425}" dt="2025-05-19T19:13:23.248" v="2399" actId="1036"/>
          <ac:grpSpMkLst>
            <pc:docMk/>
            <pc:sldMk cId="2811657217" sldId="339"/>
            <ac:grpSpMk id="12" creationId="{05598AFD-828B-2DB0-2472-69562843885E}"/>
          </ac:grpSpMkLst>
        </pc:grpChg>
        <pc:picChg chg="mod">
          <ac:chgData name="Aashish Tharu Gamuwa" userId="2ed8ee6263fc5942" providerId="LiveId" clId="{88CC73B5-315B-4B41-9839-5C18F1D00425}" dt="2025-05-19T19:11:22.962" v="2315" actId="571"/>
          <ac:picMkLst>
            <pc:docMk/>
            <pc:sldMk cId="2811657217" sldId="339"/>
            <ac:picMk id="13" creationId="{4D5D708D-CC60-2810-E751-E750E5D5D7FB}"/>
          </ac:picMkLst>
        </pc:picChg>
        <pc:picChg chg="mod">
          <ac:chgData name="Aashish Tharu Gamuwa" userId="2ed8ee6263fc5942" providerId="LiveId" clId="{88CC73B5-315B-4B41-9839-5C18F1D00425}" dt="2025-05-19T19:11:22.962" v="2315" actId="571"/>
          <ac:picMkLst>
            <pc:docMk/>
            <pc:sldMk cId="2811657217" sldId="339"/>
            <ac:picMk id="14" creationId="{91C6692B-7382-7F6F-8AD3-C141FCE68167}"/>
          </ac:picMkLst>
        </pc:picChg>
        <pc:picChg chg="del mod">
          <ac:chgData name="Aashish Tharu Gamuwa" userId="2ed8ee6263fc5942" providerId="LiveId" clId="{88CC73B5-315B-4B41-9839-5C18F1D00425}" dt="2025-05-19T19:12:05.347" v="2316" actId="478"/>
          <ac:picMkLst>
            <pc:docMk/>
            <pc:sldMk cId="2811657217" sldId="339"/>
            <ac:picMk id="17" creationId="{250E2BFA-C3D3-9DEC-8707-7B6535156DC3}"/>
          </ac:picMkLst>
        </pc:picChg>
      </pc:sldChg>
      <pc:sldChg chg="addSp delSp modSp add mod">
        <pc:chgData name="Aashish Tharu Gamuwa" userId="2ed8ee6263fc5942" providerId="LiveId" clId="{88CC73B5-315B-4B41-9839-5C18F1D00425}" dt="2025-05-19T18:54:08.810" v="2177" actId="207"/>
        <pc:sldMkLst>
          <pc:docMk/>
          <pc:sldMk cId="3868132985" sldId="340"/>
        </pc:sldMkLst>
        <pc:spChg chg="del mod">
          <ac:chgData name="Aashish Tharu Gamuwa" userId="2ed8ee6263fc5942" providerId="LiveId" clId="{88CC73B5-315B-4B41-9839-5C18F1D00425}" dt="2025-05-19T18:50:00.501" v="1907" actId="478"/>
          <ac:spMkLst>
            <pc:docMk/>
            <pc:sldMk cId="3868132985" sldId="340"/>
            <ac:spMk id="6" creationId="{C8AE18AF-A262-4A48-371B-DE443EFEE801}"/>
          </ac:spMkLst>
        </pc:spChg>
        <pc:spChg chg="del mod">
          <ac:chgData name="Aashish Tharu Gamuwa" userId="2ed8ee6263fc5942" providerId="LiveId" clId="{88CC73B5-315B-4B41-9839-5C18F1D00425}" dt="2025-05-19T18:49:56.750" v="1906" actId="478"/>
          <ac:spMkLst>
            <pc:docMk/>
            <pc:sldMk cId="3868132985" sldId="340"/>
            <ac:spMk id="7" creationId="{7190040C-7586-4C81-1A7C-7C32F6D32BF0}"/>
          </ac:spMkLst>
        </pc:spChg>
        <pc:spChg chg="add del mod">
          <ac:chgData name="Aashish Tharu Gamuwa" userId="2ed8ee6263fc5942" providerId="LiveId" clId="{88CC73B5-315B-4B41-9839-5C18F1D00425}" dt="2025-05-19T18:50:03.833" v="1908" actId="478"/>
          <ac:spMkLst>
            <pc:docMk/>
            <pc:sldMk cId="3868132985" sldId="340"/>
            <ac:spMk id="14" creationId="{D166D8D7-3755-D396-825F-AB7768C0263D}"/>
          </ac:spMkLst>
        </pc:spChg>
        <pc:spChg chg="add mod ord">
          <ac:chgData name="Aashish Tharu Gamuwa" userId="2ed8ee6263fc5942" providerId="LiveId" clId="{88CC73B5-315B-4B41-9839-5C18F1D00425}" dt="2025-05-19T18:51:48.124" v="2050" actId="207"/>
          <ac:spMkLst>
            <pc:docMk/>
            <pc:sldMk cId="3868132985" sldId="340"/>
            <ac:spMk id="17" creationId="{50380603-2398-8677-F0B8-8C552F283A78}"/>
          </ac:spMkLst>
        </pc:spChg>
        <pc:spChg chg="add mod">
          <ac:chgData name="Aashish Tharu Gamuwa" userId="2ed8ee6263fc5942" providerId="LiveId" clId="{88CC73B5-315B-4B41-9839-5C18F1D00425}" dt="2025-05-19T18:54:08.810" v="2177" actId="207"/>
          <ac:spMkLst>
            <pc:docMk/>
            <pc:sldMk cId="3868132985" sldId="340"/>
            <ac:spMk id="18" creationId="{DA7B61C4-D098-FDDE-CFA0-1633EAC5EF8C}"/>
          </ac:spMkLst>
        </pc:spChg>
        <pc:picChg chg="add mod">
          <ac:chgData name="Aashish Tharu Gamuwa" userId="2ed8ee6263fc5942" providerId="LiveId" clId="{88CC73B5-315B-4B41-9839-5C18F1D00425}" dt="2025-05-19T18:50:53.017" v="2046" actId="1038"/>
          <ac:picMkLst>
            <pc:docMk/>
            <pc:sldMk cId="3868132985" sldId="340"/>
            <ac:picMk id="12" creationId="{91233C4A-44A7-5688-4479-1E237C4A99AB}"/>
          </ac:picMkLst>
        </pc:picChg>
        <pc:picChg chg="add mod">
          <ac:chgData name="Aashish Tharu Gamuwa" userId="2ed8ee6263fc5942" providerId="LiveId" clId="{88CC73B5-315B-4B41-9839-5C18F1D00425}" dt="2025-05-19T18:51:59.265" v="2056" actId="1038"/>
          <ac:picMkLst>
            <pc:docMk/>
            <pc:sldMk cId="3868132985" sldId="340"/>
            <ac:picMk id="16" creationId="{9A1DF290-E59E-4CAB-DF39-E870DA46104C}"/>
          </ac:picMkLst>
        </pc:picChg>
      </pc:sldChg>
      <pc:sldChg chg="modSp add mod">
        <pc:chgData name="Aashish Tharu Gamuwa" userId="2ed8ee6263fc5942" providerId="LiveId" clId="{88CC73B5-315B-4B41-9839-5C18F1D00425}" dt="2025-05-19T17:41:47.668" v="1436" actId="14100"/>
        <pc:sldMkLst>
          <pc:docMk/>
          <pc:sldMk cId="653378876" sldId="341"/>
        </pc:sldMkLst>
        <pc:spChg chg="mod">
          <ac:chgData name="Aashish Tharu Gamuwa" userId="2ed8ee6263fc5942" providerId="LiveId" clId="{88CC73B5-315B-4B41-9839-5C18F1D00425}" dt="2025-05-19T17:02:29.173" v="1272" actId="5793"/>
          <ac:spMkLst>
            <pc:docMk/>
            <pc:sldMk cId="653378876" sldId="341"/>
            <ac:spMk id="6" creationId="{C8AE18AF-A262-4A48-371B-DE443EFEE801}"/>
          </ac:spMkLst>
        </pc:spChg>
        <pc:spChg chg="mod">
          <ac:chgData name="Aashish Tharu Gamuwa" userId="2ed8ee6263fc5942" providerId="LiveId" clId="{88CC73B5-315B-4B41-9839-5C18F1D00425}" dt="2025-05-19T17:41:47.668" v="1436" actId="14100"/>
          <ac:spMkLst>
            <pc:docMk/>
            <pc:sldMk cId="653378876" sldId="341"/>
            <ac:spMk id="7" creationId="{7190040C-7586-4C81-1A7C-7C32F6D32BF0}"/>
          </ac:spMkLst>
        </pc:spChg>
      </pc:sldChg>
      <pc:sldChg chg="addSp delSp modSp add mod">
        <pc:chgData name="Aashish Tharu Gamuwa" userId="2ed8ee6263fc5942" providerId="LiveId" clId="{88CC73B5-315B-4B41-9839-5C18F1D00425}" dt="2025-05-19T18:38:45.785" v="1629" actId="1038"/>
        <pc:sldMkLst>
          <pc:docMk/>
          <pc:sldMk cId="2198560702" sldId="342"/>
        </pc:sldMkLst>
        <pc:spChg chg="del">
          <ac:chgData name="Aashish Tharu Gamuwa" userId="2ed8ee6263fc5942" providerId="LiveId" clId="{88CC73B5-315B-4B41-9839-5C18F1D00425}" dt="2025-05-19T17:26:33.085" v="1373" actId="478"/>
          <ac:spMkLst>
            <pc:docMk/>
            <pc:sldMk cId="2198560702" sldId="342"/>
            <ac:spMk id="7" creationId="{7190040C-7586-4C81-1A7C-7C32F6D32BF0}"/>
          </ac:spMkLst>
        </pc:spChg>
        <pc:picChg chg="add mod">
          <ac:chgData name="Aashish Tharu Gamuwa" userId="2ed8ee6263fc5942" providerId="LiveId" clId="{88CC73B5-315B-4B41-9839-5C18F1D00425}" dt="2025-05-19T18:38:39.993" v="1614" actId="14100"/>
          <ac:picMkLst>
            <pc:docMk/>
            <pc:sldMk cId="2198560702" sldId="342"/>
            <ac:picMk id="12" creationId="{DCA46A88-2E92-DE7F-E962-F4CA4CD206E8}"/>
          </ac:picMkLst>
        </pc:picChg>
        <pc:picChg chg="add mod">
          <ac:chgData name="Aashish Tharu Gamuwa" userId="2ed8ee6263fc5942" providerId="LiveId" clId="{88CC73B5-315B-4B41-9839-5C18F1D00425}" dt="2025-05-19T18:38:45.785" v="1629" actId="1038"/>
          <ac:picMkLst>
            <pc:docMk/>
            <pc:sldMk cId="2198560702" sldId="342"/>
            <ac:picMk id="14" creationId="{070DDF37-5128-4B1F-A461-6E2C7876B67E}"/>
          </ac:picMkLst>
        </pc:picChg>
      </pc:sldChg>
      <pc:sldChg chg="addSp modSp add mod">
        <pc:chgData name="Aashish Tharu Gamuwa" userId="2ed8ee6263fc5942" providerId="LiveId" clId="{88CC73B5-315B-4B41-9839-5C18F1D00425}" dt="2025-05-19T18:47:16.659" v="1819" actId="1035"/>
        <pc:sldMkLst>
          <pc:docMk/>
          <pc:sldMk cId="3026584326" sldId="343"/>
        </pc:sldMkLst>
        <pc:picChg chg="add mod">
          <ac:chgData name="Aashish Tharu Gamuwa" userId="2ed8ee6263fc5942" providerId="LiveId" clId="{88CC73B5-315B-4B41-9839-5C18F1D00425}" dt="2025-05-19T18:47:16.659" v="1819" actId="1035"/>
          <ac:picMkLst>
            <pc:docMk/>
            <pc:sldMk cId="3026584326" sldId="343"/>
            <ac:picMk id="12" creationId="{34D497B0-A314-2049-7A21-1A86DF25A3AA}"/>
          </ac:picMkLst>
        </pc:picChg>
      </pc:sldChg>
      <pc:sldChg chg="modSp add del mod">
        <pc:chgData name="Aashish Tharu Gamuwa" userId="2ed8ee6263fc5942" providerId="LiveId" clId="{88CC73B5-315B-4B41-9839-5C18F1D00425}" dt="2025-05-19T17:43:33.206" v="1446" actId="2890"/>
        <pc:sldMkLst>
          <pc:docMk/>
          <pc:sldMk cId="4068565209" sldId="343"/>
        </pc:sldMkLst>
        <pc:spChg chg="mod">
          <ac:chgData name="Aashish Tharu Gamuwa" userId="2ed8ee6263fc5942" providerId="LiveId" clId="{88CC73B5-315B-4B41-9839-5C18F1D00425}" dt="2025-05-19T17:43:32.504" v="1445"/>
          <ac:spMkLst>
            <pc:docMk/>
            <pc:sldMk cId="4068565209" sldId="343"/>
            <ac:spMk id="6" creationId="{C8AE18AF-A262-4A48-371B-DE443EFEE801}"/>
          </ac:spMkLst>
        </pc:spChg>
      </pc:sldChg>
      <pc:sldChg chg="add">
        <pc:chgData name="Aashish Tharu Gamuwa" userId="2ed8ee6263fc5942" providerId="LiveId" clId="{88CC73B5-315B-4B41-9839-5C18F1D00425}" dt="2025-05-19T18:49:49.857" v="1905" actId="2890"/>
        <pc:sldMkLst>
          <pc:docMk/>
          <pc:sldMk cId="3635066799" sldId="344"/>
        </pc:sldMkLst>
      </pc:sldChg>
    </pc:docChg>
  </pc:docChgLst>
</pc:chgInfo>
</file>

<file path=ppt/media/image1.jpeg>
</file>

<file path=ppt/media/image10.jpg>
</file>

<file path=ppt/media/image11.jpg>
</file>

<file path=ppt/media/image12.jpg>
</file>

<file path=ppt/media/image13.png>
</file>

<file path=ppt/media/image14.jpg>
</file>

<file path=ppt/media/image15.jpg>
</file>

<file path=ppt/media/image16.jpg>
</file>

<file path=ppt/media/image17.png>
</file>

<file path=ppt/media/image18.jpg>
</file>

<file path=ppt/media/image19.jpg>
</file>

<file path=ppt/media/image2.jpeg>
</file>

<file path=ppt/media/image20.jpg>
</file>

<file path=ppt/media/image21.png>
</file>

<file path=ppt/media/image22.jpg>
</file>

<file path=ppt/media/image23.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pPr>
              <a:defRPr/>
            </a:pPr>
            <a:fld id="{8286945D-0C29-4330-BB93-37CE753595FE}" type="datetimeFigureOut">
              <a:rPr lang="en-US"/>
              <a:pPr>
                <a:defRPr/>
              </a:pPr>
              <a:t>5/19/2025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6FB4DA9F-D3DE-4A8F-AC57-37601E5498DD}"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643B0B5D-F552-4595-8FE8-B60744600E21}" type="datetimeFigureOut">
              <a:rPr lang="en-US"/>
              <a:pPr>
                <a:defRPr/>
              </a:pPr>
              <a:t>5/19/2025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B35A0A7-EAE3-4D14-A709-F8B72EE74666}"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0DB00A2-2766-4ACC-8FF6-23BDC14B0708}" type="datetimeFigureOut">
              <a:rPr lang="en-US"/>
              <a:pPr>
                <a:defRPr/>
              </a:pPr>
              <a:t>5/19/2025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3B1278D-6C74-4635-9A15-5FE98E4F8107}"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48B9F995-06F3-4F4D-827C-CA1356AE4FEA}" type="datetimeFigureOut">
              <a:rPr lang="en-US"/>
              <a:pPr>
                <a:defRPr/>
              </a:pPr>
              <a:t>5/19/2025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EEB0E72-0063-454E-AC29-1506F1301DF5}"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0D1DBE5-990B-4EEB-BF1B-4BF12739337B}" type="datetimeFigureOut">
              <a:rPr lang="en-US"/>
              <a:pPr>
                <a:defRPr/>
              </a:pPr>
              <a:t>5/19/2025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CD91D92-0D35-4EEB-9708-EA3885C6693A}"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05C12C33-19E1-43E8-BE45-67E9056BA8B8}" type="datetimeFigureOut">
              <a:rPr lang="en-US"/>
              <a:pPr>
                <a:defRPr/>
              </a:pPr>
              <a:t>5/19/2025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2145121-FF37-400E-8A6A-1DFB07134D2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9FF86E06-A88B-4E20-82AD-3FC200B22046}" type="datetimeFigureOut">
              <a:rPr lang="en-US"/>
              <a:pPr>
                <a:defRPr/>
              </a:pPr>
              <a:t>5/19/2025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7D6402A4-E256-4BC7-A43A-DA67AA3A272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2C0DD23-B3F6-406E-99ED-097DA9771531}" type="datetimeFigureOut">
              <a:rPr lang="en-US"/>
              <a:pPr>
                <a:defRPr/>
              </a:pPr>
              <a:t>5/19/2025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7569D1DE-8CDB-4974-97BA-3BDB03CF1EDE}"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02660924-6C9F-4DC0-A81F-2E02A5965373}" type="datetimeFigureOut">
              <a:rPr lang="en-US"/>
              <a:pPr>
                <a:defRPr/>
              </a:pPr>
              <a:t>5/19/2025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DC715DFD-5E9E-472D-82D3-918920F4EB95}"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1DC1823-7624-4AAA-A410-0E6AFF784479}" type="datetimeFigureOut">
              <a:rPr lang="en-US"/>
              <a:pPr>
                <a:defRPr/>
              </a:pPr>
              <a:t>5/19/2025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90C0D09-DA25-4866-B3A6-90C3242555AA}"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0367C4DA-86BE-430D-946C-90F38952110E}" type="datetimeFigureOut">
              <a:rPr lang="en-US"/>
              <a:pPr>
                <a:defRPr/>
              </a:pPr>
              <a:t>5/19/2025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4A57C97-82C9-47AA-9077-7ECF1470A582}"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FDDAEE4A-37D3-4441-9AF2-FFCBE9BF5D4E}" type="datetimeFigureOut">
              <a:rPr lang="en-US"/>
              <a:pPr>
                <a:defRPr/>
              </a:pPr>
              <a:t>5/19/2025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96E4F62-1C20-4B5B-B1D5-89E536488EB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pPr>
              <a:defRPr/>
            </a:pPr>
            <a:fld id="{CD12DFD6-38DE-4C55-B673-A7F247563E15}" type="datetimeFigureOut">
              <a:rPr lang="en-US"/>
              <a:pPr>
                <a:defRPr/>
              </a:pPr>
              <a:t>5/19/2025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itchFamily="34" charset="0"/>
              </a:defRPr>
            </a:lvl1pPr>
          </a:lstStyle>
          <a:p>
            <a:pPr>
              <a:defRPr/>
            </a:pPr>
            <a:fld id="{C4ED630E-25DB-48CE-9BB4-A8310A9FE9B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5.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8.jp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0.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4.png"/><Relationship Id="rId7" Type="http://schemas.openxmlformats.org/officeDocument/2006/relationships/image" Target="../media/image14.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22.jp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0.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US" sz="3200" b="1" dirty="0"/>
              <a:t>ML Pipeline in Healthcare</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40" y="2515735"/>
            <a:ext cx="5319268" cy="2930289"/>
          </a:xfrm>
          <a:prstGeom prst="rect">
            <a:avLst/>
          </a:prstGeom>
        </p:spPr>
        <p:txBody>
          <a:bodyPr vert="horz" wrap="square" lIns="0" tIns="85090" rIns="0" bIns="0" rtlCol="0">
            <a:spAutoFit/>
          </a:bodyPr>
          <a:lstStyle/>
          <a:p>
            <a:pPr marL="298450" indent="-285750">
              <a:lnSpc>
                <a:spcPct val="100000"/>
              </a:lnSpc>
              <a:spcBef>
                <a:spcPts val="670"/>
              </a:spcBef>
              <a:buFont typeface="Courier New" panose="02070309020205020404" pitchFamily="49" charset="0"/>
              <a:buChar char="o"/>
              <a:tabLst>
                <a:tab pos="354965" algn="l"/>
              </a:tabLst>
            </a:pPr>
            <a:r>
              <a:rPr lang="en-US" dirty="0"/>
              <a:t>Data Collection</a:t>
            </a:r>
          </a:p>
          <a:p>
            <a:pPr marL="298450" indent="-285750">
              <a:lnSpc>
                <a:spcPct val="100000"/>
              </a:lnSpc>
              <a:spcBef>
                <a:spcPts val="670"/>
              </a:spcBef>
              <a:buFont typeface="Courier New" panose="02070309020205020404" pitchFamily="49" charset="0"/>
              <a:buChar char="o"/>
              <a:tabLst>
                <a:tab pos="354965" algn="l"/>
              </a:tabLst>
            </a:pPr>
            <a:r>
              <a:rPr lang="en-US" dirty="0"/>
              <a:t>Data Preprocessing</a:t>
            </a:r>
          </a:p>
          <a:p>
            <a:pPr marL="298450" indent="-285750">
              <a:lnSpc>
                <a:spcPct val="100000"/>
              </a:lnSpc>
              <a:spcBef>
                <a:spcPts val="670"/>
              </a:spcBef>
              <a:buFont typeface="Courier New" panose="02070309020205020404" pitchFamily="49" charset="0"/>
              <a:buChar char="o"/>
              <a:tabLst>
                <a:tab pos="354965" algn="l"/>
              </a:tabLst>
            </a:pPr>
            <a:r>
              <a:rPr lang="en-US" dirty="0"/>
              <a:t>Feature Selection/Engineering</a:t>
            </a:r>
          </a:p>
          <a:p>
            <a:pPr marL="298450" indent="-285750">
              <a:lnSpc>
                <a:spcPct val="100000"/>
              </a:lnSpc>
              <a:spcBef>
                <a:spcPts val="670"/>
              </a:spcBef>
              <a:buFont typeface="Courier New" panose="02070309020205020404" pitchFamily="49" charset="0"/>
              <a:buChar char="o"/>
              <a:tabLst>
                <a:tab pos="354965" algn="l"/>
              </a:tabLst>
            </a:pPr>
            <a:r>
              <a:rPr lang="en-US" dirty="0"/>
              <a:t>Model Selection &amp; Training</a:t>
            </a:r>
          </a:p>
          <a:p>
            <a:pPr marL="298450" indent="-285750">
              <a:lnSpc>
                <a:spcPct val="100000"/>
              </a:lnSpc>
              <a:spcBef>
                <a:spcPts val="670"/>
              </a:spcBef>
              <a:buFont typeface="Courier New" panose="02070309020205020404" pitchFamily="49" charset="0"/>
              <a:buChar char="o"/>
              <a:tabLst>
                <a:tab pos="354965" algn="l"/>
              </a:tabLst>
            </a:pPr>
            <a:r>
              <a:rPr lang="en-US" dirty="0"/>
              <a:t>Model Evaluation</a:t>
            </a:r>
          </a:p>
          <a:p>
            <a:pPr marL="298450" indent="-285750">
              <a:spcBef>
                <a:spcPts val="670"/>
              </a:spcBef>
              <a:buFont typeface="Courier New" panose="02070309020205020404" pitchFamily="49" charset="0"/>
              <a:buChar char="o"/>
              <a:tabLst>
                <a:tab pos="354965" algn="l"/>
              </a:tabLst>
            </a:pPr>
            <a:r>
              <a:rPr lang="en-US" dirty="0"/>
              <a:t>Deployment</a:t>
            </a:r>
          </a:p>
          <a:p>
            <a:pPr marL="298450" indent="-285750">
              <a:spcBef>
                <a:spcPts val="670"/>
              </a:spcBef>
              <a:buFont typeface="Courier New" panose="02070309020205020404" pitchFamily="49" charset="0"/>
              <a:buChar char="o"/>
              <a:tabLst>
                <a:tab pos="354965" algn="l"/>
              </a:tabLst>
            </a:pPr>
            <a:r>
              <a:rPr lang="en-US" dirty="0"/>
              <a:t>Monitoring &amp; Maintenance</a:t>
            </a:r>
          </a:p>
          <a:p>
            <a:pPr marL="12700">
              <a:lnSpc>
                <a:spcPct val="100000"/>
              </a:lnSpc>
              <a:spcBef>
                <a:spcPts val="670"/>
              </a:spcBef>
              <a:tabLst>
                <a:tab pos="354965" algn="l"/>
              </a:tabLst>
            </a:pPr>
            <a:endParaRPr lang="en-US"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diagram of a software development process&#10;&#10;AI-generated content may be incorrect.">
            <a:extLst>
              <a:ext uri="{FF2B5EF4-FFF2-40B4-BE49-F238E27FC236}">
                <a16:creationId xmlns:a16="http://schemas.microsoft.com/office/drawing/2014/main" id="{D3BA25A0-356C-914D-7734-6864F55E7B5F}"/>
              </a:ext>
            </a:extLst>
          </p:cNvPr>
          <p:cNvPicPr>
            <a:picLocks noChangeAspect="1"/>
          </p:cNvPicPr>
          <p:nvPr/>
        </p:nvPicPr>
        <p:blipFill>
          <a:blip r:embed="rId6"/>
          <a:stretch>
            <a:fillRect/>
          </a:stretch>
        </p:blipFill>
        <p:spPr>
          <a:xfrm>
            <a:off x="3965415" y="2717901"/>
            <a:ext cx="5017041" cy="3344694"/>
          </a:xfrm>
          <a:prstGeom prst="rect">
            <a:avLst/>
          </a:prstGeom>
        </p:spPr>
      </p:pic>
    </p:spTree>
    <p:extLst>
      <p:ext uri="{BB962C8B-B14F-4D97-AF65-F5344CB8AC3E}">
        <p14:creationId xmlns:p14="http://schemas.microsoft.com/office/powerpoint/2010/main" val="1824251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sz="3200" b="1" dirty="0"/>
              <a:t>Applications:</a:t>
            </a:r>
            <a:endParaRPr lang="en-US" sz="3200" b="1" dirty="0"/>
          </a:p>
        </p:txBody>
      </p:sp>
      <p:sp>
        <p:nvSpPr>
          <p:cNvPr id="7" name="object 3">
            <a:extLst>
              <a:ext uri="{FF2B5EF4-FFF2-40B4-BE49-F238E27FC236}">
                <a16:creationId xmlns:a16="http://schemas.microsoft.com/office/drawing/2014/main" id="{7190040C-7586-4C81-1A7C-7C32F6D32BF0}"/>
              </a:ext>
            </a:extLst>
          </p:cNvPr>
          <p:cNvSpPr txBox="1"/>
          <p:nvPr/>
        </p:nvSpPr>
        <p:spPr>
          <a:xfrm>
            <a:off x="535940" y="2515735"/>
            <a:ext cx="5319268" cy="4397358"/>
          </a:xfrm>
          <a:prstGeom prst="rect">
            <a:avLst/>
          </a:prstGeom>
        </p:spPr>
        <p:txBody>
          <a:bodyPr vert="horz" wrap="square" lIns="0" tIns="85090" rIns="0" bIns="0" rtlCol="0">
            <a:spAutoFit/>
          </a:bodyPr>
          <a:lstStyle/>
          <a:p>
            <a:pPr marL="298450" indent="-285750">
              <a:lnSpc>
                <a:spcPct val="100000"/>
              </a:lnSpc>
              <a:spcBef>
                <a:spcPts val="670"/>
              </a:spcBef>
              <a:buFont typeface="Wingdings" panose="05000000000000000000" pitchFamily="2" charset="2"/>
              <a:buChar char="ü"/>
              <a:tabLst>
                <a:tab pos="354965" algn="l"/>
              </a:tabLst>
            </a:pPr>
            <a:r>
              <a:rPr lang="en-US" sz="1800" b="1" dirty="0"/>
              <a:t>Disease Detection and Diagnosis</a:t>
            </a:r>
          </a:p>
          <a:p>
            <a:pPr marL="298450" indent="-285750">
              <a:spcBef>
                <a:spcPts val="670"/>
              </a:spcBef>
              <a:buFont typeface="Wingdings" panose="05000000000000000000" pitchFamily="2" charset="2"/>
              <a:buChar char="ü"/>
              <a:tabLst>
                <a:tab pos="354965" algn="l"/>
              </a:tabLst>
            </a:pPr>
            <a:r>
              <a:rPr lang="en-US" b="1" dirty="0"/>
              <a:t>Radiology and Medical Imaging</a:t>
            </a:r>
          </a:p>
          <a:p>
            <a:pPr marL="298450" indent="-285750">
              <a:spcBef>
                <a:spcPts val="670"/>
              </a:spcBef>
              <a:buFont typeface="Wingdings" panose="05000000000000000000" pitchFamily="2" charset="2"/>
              <a:buChar char="ü"/>
              <a:tabLst>
                <a:tab pos="354965" algn="l"/>
              </a:tabLst>
            </a:pPr>
            <a:r>
              <a:rPr lang="en-GB" b="1" dirty="0"/>
              <a:t>Drug Discovery and Development</a:t>
            </a:r>
          </a:p>
          <a:p>
            <a:pPr marL="298450" indent="-285750">
              <a:spcBef>
                <a:spcPts val="670"/>
              </a:spcBef>
              <a:buFont typeface="Wingdings" panose="05000000000000000000" pitchFamily="2" charset="2"/>
              <a:buChar char="ü"/>
              <a:tabLst>
                <a:tab pos="354965" algn="l"/>
              </a:tabLst>
            </a:pPr>
            <a:r>
              <a:rPr lang="en-GB" b="1" dirty="0"/>
              <a:t>Personalized &amp; Precision Medicine</a:t>
            </a:r>
          </a:p>
          <a:p>
            <a:pPr marL="298450" indent="-285750">
              <a:spcBef>
                <a:spcPts val="670"/>
              </a:spcBef>
              <a:buFont typeface="Wingdings" panose="05000000000000000000" pitchFamily="2" charset="2"/>
              <a:buChar char="ü"/>
              <a:tabLst>
                <a:tab pos="354965" algn="l"/>
              </a:tabLst>
            </a:pPr>
            <a:r>
              <a:rPr lang="en-GB" b="1" dirty="0"/>
              <a:t>Operational Efficiency in Hospitals</a:t>
            </a:r>
          </a:p>
          <a:p>
            <a:pPr marL="298450" indent="-285750">
              <a:spcBef>
                <a:spcPts val="670"/>
              </a:spcBef>
              <a:buFont typeface="Wingdings" panose="05000000000000000000" pitchFamily="2" charset="2"/>
              <a:buChar char="ü"/>
              <a:tabLst>
                <a:tab pos="354965" algn="l"/>
              </a:tabLst>
            </a:pPr>
            <a:r>
              <a:rPr lang="en-GB" b="1" dirty="0"/>
              <a:t>ML in Remote Monitoring</a:t>
            </a:r>
            <a:endParaRPr lang="en-GB" b="1" dirty="0">
              <a:latin typeface="Calibri"/>
              <a:cs typeface="Calibri"/>
            </a:endParaRPr>
          </a:p>
          <a:p>
            <a:pPr marL="12700">
              <a:spcBef>
                <a:spcPts val="670"/>
              </a:spcBef>
              <a:tabLst>
                <a:tab pos="354965" algn="l"/>
              </a:tabLst>
            </a:pPr>
            <a:endParaRPr lang="en-GB" b="1" dirty="0">
              <a:latin typeface="Calibri"/>
              <a:cs typeface="Calibri"/>
            </a:endParaRPr>
          </a:p>
          <a:p>
            <a:pPr marL="298450" indent="-285750">
              <a:spcBef>
                <a:spcPts val="670"/>
              </a:spcBef>
              <a:buFont typeface="Wingdings" panose="05000000000000000000" pitchFamily="2" charset="2"/>
              <a:buChar char="ü"/>
              <a:tabLst>
                <a:tab pos="354965" algn="l"/>
              </a:tabLst>
            </a:pPr>
            <a:endParaRPr lang="en-GB" b="1" dirty="0"/>
          </a:p>
          <a:p>
            <a:pPr marL="298450" indent="-285750">
              <a:spcBef>
                <a:spcPts val="670"/>
              </a:spcBef>
              <a:buFont typeface="Wingdings" panose="05000000000000000000" pitchFamily="2" charset="2"/>
              <a:buChar char="ü"/>
              <a:tabLst>
                <a:tab pos="354965" algn="l"/>
              </a:tabLst>
            </a:pPr>
            <a:endParaRPr lang="en-GB" b="1" dirty="0"/>
          </a:p>
          <a:p>
            <a:pPr marL="298450" indent="-285750">
              <a:spcBef>
                <a:spcPts val="670"/>
              </a:spcBef>
              <a:buFont typeface="Wingdings" panose="05000000000000000000" pitchFamily="2" charset="2"/>
              <a:buChar char="ü"/>
              <a:tabLst>
                <a:tab pos="354965" algn="l"/>
              </a:tabLst>
            </a:pPr>
            <a:endParaRPr lang="en-US" b="1" dirty="0"/>
          </a:p>
          <a:p>
            <a:pPr marL="298450" indent="-285750">
              <a:lnSpc>
                <a:spcPct val="100000"/>
              </a:lnSpc>
              <a:spcBef>
                <a:spcPts val="670"/>
              </a:spcBef>
              <a:buFont typeface="Wingdings" panose="05000000000000000000" pitchFamily="2" charset="2"/>
              <a:buChar char="ü"/>
              <a:tabLst>
                <a:tab pos="354965" algn="l"/>
              </a:tabLst>
            </a:pPr>
            <a:endParaRPr lang="en-US" sz="1800" b="1" dirty="0"/>
          </a:p>
          <a:p>
            <a:pPr marL="298450" indent="-285750">
              <a:lnSpc>
                <a:spcPct val="100000"/>
              </a:lnSpc>
              <a:spcBef>
                <a:spcPts val="670"/>
              </a:spcBef>
              <a:buFont typeface="Wingdings" panose="05000000000000000000" pitchFamily="2" charset="2"/>
              <a:buChar char="ü"/>
              <a:tabLst>
                <a:tab pos="354965" algn="l"/>
              </a:tabLst>
            </a:pPr>
            <a:endParaRPr lang="en-US" sz="1800" b="1" dirty="0"/>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person wearing a stethoscope and a virtual reality headset&#10;&#10;AI-generated content may be incorrect.">
            <a:extLst>
              <a:ext uri="{FF2B5EF4-FFF2-40B4-BE49-F238E27FC236}">
                <a16:creationId xmlns:a16="http://schemas.microsoft.com/office/drawing/2014/main" id="{ADEB1A0A-26C2-7F57-5D07-1546906DECB4}"/>
              </a:ext>
            </a:extLst>
          </p:cNvPr>
          <p:cNvPicPr>
            <a:picLocks noChangeAspect="1"/>
          </p:cNvPicPr>
          <p:nvPr/>
        </p:nvPicPr>
        <p:blipFill>
          <a:blip r:embed="rId6"/>
          <a:srcRect r="38298"/>
          <a:stretch/>
        </p:blipFill>
        <p:spPr>
          <a:xfrm>
            <a:off x="4689482" y="2027674"/>
            <a:ext cx="4269262" cy="4081295"/>
          </a:xfrm>
          <a:prstGeom prst="rect">
            <a:avLst/>
          </a:prstGeom>
        </p:spPr>
      </p:pic>
    </p:spTree>
    <p:extLst>
      <p:ext uri="{BB962C8B-B14F-4D97-AF65-F5344CB8AC3E}">
        <p14:creationId xmlns:p14="http://schemas.microsoft.com/office/powerpoint/2010/main" val="3956633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US" sz="3200" b="1" dirty="0"/>
              <a:t>Disease Detection and Diagnosis</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diagram of a brain&#10;&#10;AI-generated content may be incorrect.">
            <a:extLst>
              <a:ext uri="{FF2B5EF4-FFF2-40B4-BE49-F238E27FC236}">
                <a16:creationId xmlns:a16="http://schemas.microsoft.com/office/drawing/2014/main" id="{13DAB7A1-84B3-B516-FA64-272F1C168978}"/>
              </a:ext>
            </a:extLst>
          </p:cNvPr>
          <p:cNvPicPr>
            <a:picLocks noChangeAspect="1"/>
          </p:cNvPicPr>
          <p:nvPr/>
        </p:nvPicPr>
        <p:blipFill>
          <a:blip r:embed="rId6"/>
          <a:stretch>
            <a:fillRect/>
          </a:stretch>
        </p:blipFill>
        <p:spPr>
          <a:xfrm>
            <a:off x="146304" y="2579488"/>
            <a:ext cx="8698412" cy="3314286"/>
          </a:xfrm>
          <a:prstGeom prst="rect">
            <a:avLst/>
          </a:prstGeom>
        </p:spPr>
      </p:pic>
    </p:spTree>
    <p:extLst>
      <p:ext uri="{BB962C8B-B14F-4D97-AF65-F5344CB8AC3E}">
        <p14:creationId xmlns:p14="http://schemas.microsoft.com/office/powerpoint/2010/main" val="15108201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US" b="1" dirty="0"/>
              <a:t>Radiology and Medical Imaging</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Several people looking at computers&#10;&#10;AI-generated content may be incorrect.">
            <a:extLst>
              <a:ext uri="{FF2B5EF4-FFF2-40B4-BE49-F238E27FC236}">
                <a16:creationId xmlns:a16="http://schemas.microsoft.com/office/drawing/2014/main" id="{DCA46A88-2E92-DE7F-E962-F4CA4CD206E8}"/>
              </a:ext>
            </a:extLst>
          </p:cNvPr>
          <p:cNvPicPr>
            <a:picLocks noChangeAspect="1"/>
          </p:cNvPicPr>
          <p:nvPr/>
        </p:nvPicPr>
        <p:blipFill>
          <a:blip r:embed="rId6"/>
          <a:stretch>
            <a:fillRect/>
          </a:stretch>
        </p:blipFill>
        <p:spPr>
          <a:xfrm>
            <a:off x="121126" y="2648768"/>
            <a:ext cx="4280170" cy="3226738"/>
          </a:xfrm>
          <a:prstGeom prst="rect">
            <a:avLst/>
          </a:prstGeom>
        </p:spPr>
      </p:pic>
      <p:pic>
        <p:nvPicPr>
          <p:cNvPr id="14" name="Picture 13" descr="A ultrasound image of a baby&#10;&#10;AI-generated content may be incorrect.">
            <a:extLst>
              <a:ext uri="{FF2B5EF4-FFF2-40B4-BE49-F238E27FC236}">
                <a16:creationId xmlns:a16="http://schemas.microsoft.com/office/drawing/2014/main" id="{070DDF37-5128-4B1F-A461-6E2C7876B67E}"/>
              </a:ext>
            </a:extLst>
          </p:cNvPr>
          <p:cNvPicPr>
            <a:picLocks noChangeAspect="1"/>
          </p:cNvPicPr>
          <p:nvPr/>
        </p:nvPicPr>
        <p:blipFill>
          <a:blip r:embed="rId7"/>
          <a:stretch>
            <a:fillRect/>
          </a:stretch>
        </p:blipFill>
        <p:spPr>
          <a:xfrm>
            <a:off x="4556003" y="2619171"/>
            <a:ext cx="4442588" cy="3246607"/>
          </a:xfrm>
          <a:prstGeom prst="rect">
            <a:avLst/>
          </a:prstGeom>
        </p:spPr>
      </p:pic>
    </p:spTree>
    <p:extLst>
      <p:ext uri="{BB962C8B-B14F-4D97-AF65-F5344CB8AC3E}">
        <p14:creationId xmlns:p14="http://schemas.microsoft.com/office/powerpoint/2010/main" val="2198560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Drug Discovery and Development</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4" name="Picture 13" descr="A diagram of a model&#10;&#10;AI-generated content may be incorrect.">
            <a:extLst>
              <a:ext uri="{FF2B5EF4-FFF2-40B4-BE49-F238E27FC236}">
                <a16:creationId xmlns:a16="http://schemas.microsoft.com/office/drawing/2014/main" id="{D240BDEB-9E42-19D0-4FA4-9D8EB07CB475}"/>
              </a:ext>
            </a:extLst>
          </p:cNvPr>
          <p:cNvPicPr>
            <a:picLocks noChangeAspect="1"/>
          </p:cNvPicPr>
          <p:nvPr/>
        </p:nvPicPr>
        <p:blipFill>
          <a:blip r:embed="rId6"/>
          <a:stretch>
            <a:fillRect/>
          </a:stretch>
        </p:blipFill>
        <p:spPr>
          <a:xfrm>
            <a:off x="87936" y="2601874"/>
            <a:ext cx="4295700" cy="2858593"/>
          </a:xfrm>
          <a:prstGeom prst="rect">
            <a:avLst/>
          </a:prstGeom>
        </p:spPr>
      </p:pic>
      <p:pic>
        <p:nvPicPr>
          <p:cNvPr id="16" name="Picture 15" descr="A diagram of a model of a human brain&#10;&#10;AI-generated content may be incorrect.">
            <a:extLst>
              <a:ext uri="{FF2B5EF4-FFF2-40B4-BE49-F238E27FC236}">
                <a16:creationId xmlns:a16="http://schemas.microsoft.com/office/drawing/2014/main" id="{A35D93ED-9DFA-4C63-2A36-8F7823643B1F}"/>
              </a:ext>
            </a:extLst>
          </p:cNvPr>
          <p:cNvPicPr>
            <a:picLocks noChangeAspect="1"/>
          </p:cNvPicPr>
          <p:nvPr/>
        </p:nvPicPr>
        <p:blipFill>
          <a:blip r:embed="rId7"/>
          <a:stretch>
            <a:fillRect/>
          </a:stretch>
        </p:blipFill>
        <p:spPr>
          <a:xfrm>
            <a:off x="4484065" y="2986391"/>
            <a:ext cx="4571999" cy="2543819"/>
          </a:xfrm>
          <a:prstGeom prst="rect">
            <a:avLst/>
          </a:prstGeom>
        </p:spPr>
      </p:pic>
    </p:spTree>
    <p:extLst>
      <p:ext uri="{BB962C8B-B14F-4D97-AF65-F5344CB8AC3E}">
        <p14:creationId xmlns:p14="http://schemas.microsoft.com/office/powerpoint/2010/main" val="3568568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Personalized &amp; Precision Medicine</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diagram of a medical treatment&#10;&#10;AI-generated content may be incorrect.">
            <a:extLst>
              <a:ext uri="{FF2B5EF4-FFF2-40B4-BE49-F238E27FC236}">
                <a16:creationId xmlns:a16="http://schemas.microsoft.com/office/drawing/2014/main" id="{9730AD87-8855-57F7-0200-0C4CA1294316}"/>
              </a:ext>
            </a:extLst>
          </p:cNvPr>
          <p:cNvPicPr>
            <a:picLocks noChangeAspect="1"/>
          </p:cNvPicPr>
          <p:nvPr/>
        </p:nvPicPr>
        <p:blipFill>
          <a:blip r:embed="rId6"/>
          <a:stretch>
            <a:fillRect/>
          </a:stretch>
        </p:blipFill>
        <p:spPr>
          <a:xfrm>
            <a:off x="379476" y="2648768"/>
            <a:ext cx="4912371" cy="3465455"/>
          </a:xfrm>
          <a:prstGeom prst="rect">
            <a:avLst/>
          </a:prstGeom>
        </p:spPr>
      </p:pic>
      <p:pic>
        <p:nvPicPr>
          <p:cNvPr id="13" name="Picture 12" descr="A diagram of a medical treatment&#10;&#10;AI-generated content may be incorrect.">
            <a:extLst>
              <a:ext uri="{FF2B5EF4-FFF2-40B4-BE49-F238E27FC236}">
                <a16:creationId xmlns:a16="http://schemas.microsoft.com/office/drawing/2014/main" id="{C64683BC-C300-E0F6-AFEC-AA5125F13DAD}"/>
              </a:ext>
            </a:extLst>
          </p:cNvPr>
          <p:cNvPicPr>
            <a:picLocks noChangeAspect="1"/>
          </p:cNvPicPr>
          <p:nvPr/>
        </p:nvPicPr>
        <p:blipFill>
          <a:blip r:embed="rId6"/>
          <a:srcRect l="34258"/>
          <a:stretch/>
        </p:blipFill>
        <p:spPr>
          <a:xfrm>
            <a:off x="5535038" y="2620768"/>
            <a:ext cx="3229486" cy="3465455"/>
          </a:xfrm>
          <a:prstGeom prst="rect">
            <a:avLst/>
          </a:prstGeom>
        </p:spPr>
      </p:pic>
    </p:spTree>
    <p:extLst>
      <p:ext uri="{BB962C8B-B14F-4D97-AF65-F5344CB8AC3E}">
        <p14:creationId xmlns:p14="http://schemas.microsoft.com/office/powerpoint/2010/main" val="1867708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Operational Efficiency in Hospitals</a:t>
            </a:r>
            <a:endParaRPr lang="en-GB" b="1"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group of people in a room with x-ray images&#10;&#10;AI-generated content may be incorrect.">
            <a:extLst>
              <a:ext uri="{FF2B5EF4-FFF2-40B4-BE49-F238E27FC236}">
                <a16:creationId xmlns:a16="http://schemas.microsoft.com/office/drawing/2014/main" id="{45078B85-EC57-ACC2-8F6E-E33EF36CDB00}"/>
              </a:ext>
            </a:extLst>
          </p:cNvPr>
          <p:cNvPicPr>
            <a:picLocks noChangeAspect="1"/>
          </p:cNvPicPr>
          <p:nvPr/>
        </p:nvPicPr>
        <p:blipFill>
          <a:blip r:embed="rId6"/>
          <a:stretch>
            <a:fillRect/>
          </a:stretch>
        </p:blipFill>
        <p:spPr>
          <a:xfrm>
            <a:off x="379475" y="2648767"/>
            <a:ext cx="4581631" cy="3481185"/>
          </a:xfrm>
          <a:prstGeom prst="rect">
            <a:avLst/>
          </a:prstGeom>
        </p:spPr>
      </p:pic>
      <p:pic>
        <p:nvPicPr>
          <p:cNvPr id="14" name="Picture 13" descr="A robot performing a medical procedure&#10;&#10;AI-generated content may be incorrect.">
            <a:extLst>
              <a:ext uri="{FF2B5EF4-FFF2-40B4-BE49-F238E27FC236}">
                <a16:creationId xmlns:a16="http://schemas.microsoft.com/office/drawing/2014/main" id="{E97FD9CF-A77A-500F-E0E2-65A89A1E5A37}"/>
              </a:ext>
            </a:extLst>
          </p:cNvPr>
          <p:cNvPicPr>
            <a:picLocks noChangeAspect="1"/>
          </p:cNvPicPr>
          <p:nvPr/>
        </p:nvPicPr>
        <p:blipFill>
          <a:blip r:embed="rId7"/>
          <a:stretch>
            <a:fillRect/>
          </a:stretch>
        </p:blipFill>
        <p:spPr>
          <a:xfrm>
            <a:off x="5262664" y="2592417"/>
            <a:ext cx="3588184" cy="3481184"/>
          </a:xfrm>
          <a:prstGeom prst="rect">
            <a:avLst/>
          </a:prstGeom>
        </p:spPr>
      </p:pic>
    </p:spTree>
    <p:extLst>
      <p:ext uri="{BB962C8B-B14F-4D97-AF65-F5344CB8AC3E}">
        <p14:creationId xmlns:p14="http://schemas.microsoft.com/office/powerpoint/2010/main" val="1794389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ML in Remote Monitoring</a:t>
            </a:r>
            <a:endParaRPr lang="en-GB" b="1"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person looking at a computer screen&#10;&#10;AI-generated content may be incorrect.">
            <a:extLst>
              <a:ext uri="{FF2B5EF4-FFF2-40B4-BE49-F238E27FC236}">
                <a16:creationId xmlns:a16="http://schemas.microsoft.com/office/drawing/2014/main" id="{306F6B29-BE40-9EC4-61D5-AD61A3E64BEC}"/>
              </a:ext>
            </a:extLst>
          </p:cNvPr>
          <p:cNvPicPr>
            <a:picLocks noChangeAspect="1"/>
          </p:cNvPicPr>
          <p:nvPr/>
        </p:nvPicPr>
        <p:blipFill>
          <a:blip r:embed="rId6"/>
          <a:stretch>
            <a:fillRect/>
          </a:stretch>
        </p:blipFill>
        <p:spPr>
          <a:xfrm>
            <a:off x="3117342" y="2579488"/>
            <a:ext cx="5980488" cy="3560024"/>
          </a:xfrm>
          <a:prstGeom prst="rect">
            <a:avLst/>
          </a:prstGeom>
        </p:spPr>
      </p:pic>
      <p:pic>
        <p:nvPicPr>
          <p:cNvPr id="14" name="Picture 13" descr="Several people looking at computers&#10;&#10;AI-generated content may be incorrect.">
            <a:extLst>
              <a:ext uri="{FF2B5EF4-FFF2-40B4-BE49-F238E27FC236}">
                <a16:creationId xmlns:a16="http://schemas.microsoft.com/office/drawing/2014/main" id="{6899CA99-8824-21A7-5C71-321527F50555}"/>
              </a:ext>
            </a:extLst>
          </p:cNvPr>
          <p:cNvPicPr>
            <a:picLocks noChangeAspect="1"/>
          </p:cNvPicPr>
          <p:nvPr/>
        </p:nvPicPr>
        <p:blipFill>
          <a:blip r:embed="rId7"/>
          <a:stretch>
            <a:fillRect/>
          </a:stretch>
        </p:blipFill>
        <p:spPr>
          <a:xfrm>
            <a:off x="335280" y="2588934"/>
            <a:ext cx="2743200" cy="1828800"/>
          </a:xfrm>
          <a:prstGeom prst="rect">
            <a:avLst/>
          </a:prstGeom>
        </p:spPr>
      </p:pic>
      <p:pic>
        <p:nvPicPr>
          <p:cNvPr id="16" name="Picture 15" descr="A ultrasound image of a baby&#10;&#10;AI-generated content may be incorrect.">
            <a:extLst>
              <a:ext uri="{FF2B5EF4-FFF2-40B4-BE49-F238E27FC236}">
                <a16:creationId xmlns:a16="http://schemas.microsoft.com/office/drawing/2014/main" id="{A583F986-97CF-20F4-E13A-F2BA8D284744}"/>
              </a:ext>
            </a:extLst>
          </p:cNvPr>
          <p:cNvPicPr>
            <a:picLocks noChangeAspect="1"/>
          </p:cNvPicPr>
          <p:nvPr/>
        </p:nvPicPr>
        <p:blipFill>
          <a:blip r:embed="rId8"/>
          <a:stretch>
            <a:fillRect/>
          </a:stretch>
        </p:blipFill>
        <p:spPr>
          <a:xfrm>
            <a:off x="335279" y="4417734"/>
            <a:ext cx="2762631" cy="1721778"/>
          </a:xfrm>
          <a:prstGeom prst="rect">
            <a:avLst/>
          </a:prstGeom>
        </p:spPr>
      </p:pic>
    </p:spTree>
    <p:extLst>
      <p:ext uri="{BB962C8B-B14F-4D97-AF65-F5344CB8AC3E}">
        <p14:creationId xmlns:p14="http://schemas.microsoft.com/office/powerpoint/2010/main" val="3478373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843180"/>
          </a:xfrm>
          <a:prstGeom prst="rect">
            <a:avLst/>
          </a:prstGeom>
        </p:spPr>
        <p:txBody>
          <a:bodyPr vert="horz" wrap="square" lIns="0" tIns="12065" rIns="0" bIns="0" rtlCol="0">
            <a:spAutoFit/>
          </a:bodyPr>
          <a:lstStyle/>
          <a:p>
            <a:pPr marL="12700" indent="0" algn="ctr">
              <a:spcBef>
                <a:spcPts val="670"/>
              </a:spcBef>
              <a:buNone/>
              <a:tabLst>
                <a:tab pos="354965" algn="l"/>
              </a:tabLst>
            </a:pPr>
            <a:r>
              <a:rPr lang="en-US" sz="5400" b="1" dirty="0"/>
              <a:t>Working with Live Model</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sp>
        <p:nvSpPr>
          <p:cNvPr id="11" name="object 2">
            <a:extLst>
              <a:ext uri="{FF2B5EF4-FFF2-40B4-BE49-F238E27FC236}">
                <a16:creationId xmlns:a16="http://schemas.microsoft.com/office/drawing/2014/main" id="{775417CD-1975-4E0F-B7A9-1133F4DA12C5}"/>
              </a:ext>
            </a:extLst>
          </p:cNvPr>
          <p:cNvSpPr txBox="1">
            <a:spLocks/>
          </p:cNvSpPr>
          <p:nvPr/>
        </p:nvSpPr>
        <p:spPr bwMode="auto">
          <a:xfrm>
            <a:off x="379476" y="2911442"/>
            <a:ext cx="8229600" cy="1456168"/>
          </a:xfrm>
          <a:prstGeom prst="rect">
            <a:avLst/>
          </a:prstGeom>
          <a:noFill/>
          <a:ln w="9525">
            <a:noFill/>
            <a:miter lim="800000"/>
            <a:headEnd/>
            <a:tailEnd/>
          </a:ln>
        </p:spPr>
        <p:txBody>
          <a:bodyPr vert="horz" wrap="square" lIns="0" tIns="12065" rIns="0" bIns="0" numCol="1" rtlCol="0" anchor="t" anchorCtr="0" compatLnSpc="1">
            <a:prstTxWarp prst="textNoShape">
              <a:avLst/>
            </a:prstTxWarp>
            <a:spAutoFit/>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2700" indent="0" algn="ctr">
              <a:spcBef>
                <a:spcPts val="670"/>
              </a:spcBef>
              <a:buFont typeface="Arial" charset="0"/>
              <a:buNone/>
              <a:tabLst>
                <a:tab pos="354965" algn="l"/>
              </a:tabLst>
            </a:pPr>
            <a:r>
              <a:rPr lang="en-US" sz="4400" b="1" dirty="0"/>
              <a:t>Multiple Disease Prediction </a:t>
            </a:r>
          </a:p>
          <a:p>
            <a:pPr marL="12700" indent="0" algn="ctr">
              <a:spcBef>
                <a:spcPts val="670"/>
              </a:spcBef>
              <a:buFont typeface="Arial" charset="0"/>
              <a:buNone/>
              <a:tabLst>
                <a:tab pos="354965" algn="l"/>
              </a:tabLst>
            </a:pPr>
            <a:r>
              <a:rPr lang="en-US" sz="4400" b="1" dirty="0"/>
              <a:t>System</a:t>
            </a:r>
          </a:p>
        </p:txBody>
      </p:sp>
      <p:grpSp>
        <p:nvGrpSpPr>
          <p:cNvPr id="12" name="object 4">
            <a:extLst>
              <a:ext uri="{FF2B5EF4-FFF2-40B4-BE49-F238E27FC236}">
                <a16:creationId xmlns:a16="http://schemas.microsoft.com/office/drawing/2014/main" id="{05598AFD-828B-2DB0-2472-69562843885E}"/>
              </a:ext>
            </a:extLst>
          </p:cNvPr>
          <p:cNvGrpSpPr/>
          <p:nvPr/>
        </p:nvGrpSpPr>
        <p:grpSpPr>
          <a:xfrm>
            <a:off x="0" y="4627121"/>
            <a:ext cx="8836152" cy="720826"/>
            <a:chOff x="146304" y="1397533"/>
            <a:chExt cx="8836152" cy="720826"/>
          </a:xfrm>
        </p:grpSpPr>
        <p:pic>
          <p:nvPicPr>
            <p:cNvPr id="13" name="object 5">
              <a:extLst>
                <a:ext uri="{FF2B5EF4-FFF2-40B4-BE49-F238E27FC236}">
                  <a16:creationId xmlns:a16="http://schemas.microsoft.com/office/drawing/2014/main" id="{4D5D708D-CC60-2810-E751-E750E5D5D7FB}"/>
                </a:ext>
              </a:extLst>
            </p:cNvPr>
            <p:cNvPicPr/>
            <p:nvPr/>
          </p:nvPicPr>
          <p:blipFill>
            <a:blip r:embed="rId4" cstate="print"/>
            <a:stretch>
              <a:fillRect/>
            </a:stretch>
          </p:blipFill>
          <p:spPr>
            <a:xfrm>
              <a:off x="146304" y="1417307"/>
              <a:ext cx="8836152" cy="588276"/>
            </a:xfrm>
            <a:prstGeom prst="rect">
              <a:avLst/>
            </a:prstGeom>
          </p:spPr>
        </p:pic>
        <p:pic>
          <p:nvPicPr>
            <p:cNvPr id="14" name="object 6">
              <a:extLst>
                <a:ext uri="{FF2B5EF4-FFF2-40B4-BE49-F238E27FC236}">
                  <a16:creationId xmlns:a16="http://schemas.microsoft.com/office/drawing/2014/main" id="{91C6692B-7382-7F6F-8AD3-C141FCE68167}"/>
                </a:ext>
              </a:extLst>
            </p:cNvPr>
            <p:cNvPicPr/>
            <p:nvPr/>
          </p:nvPicPr>
          <p:blipFill>
            <a:blip r:embed="rId5" cstate="print"/>
            <a:stretch>
              <a:fillRect/>
            </a:stretch>
          </p:blipFill>
          <p:spPr>
            <a:xfrm>
              <a:off x="379476" y="1397533"/>
              <a:ext cx="5475732" cy="720826"/>
            </a:xfrm>
            <a:prstGeom prst="rect">
              <a:avLst/>
            </a:prstGeom>
          </p:spPr>
        </p:pic>
        <p:sp>
          <p:nvSpPr>
            <p:cNvPr id="15" name="object 7">
              <a:extLst>
                <a:ext uri="{FF2B5EF4-FFF2-40B4-BE49-F238E27FC236}">
                  <a16:creationId xmlns:a16="http://schemas.microsoft.com/office/drawing/2014/main" id="{739F82CC-9D40-2233-A1BB-867D27B21D5A}"/>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16" name="object 8">
              <a:extLst>
                <a:ext uri="{FF2B5EF4-FFF2-40B4-BE49-F238E27FC236}">
                  <a16:creationId xmlns:a16="http://schemas.microsoft.com/office/drawing/2014/main" id="{9B8EFD82-1CD0-A054-E09A-E6A386510F20}"/>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grpSp>
      <p:sp>
        <p:nvSpPr>
          <p:cNvPr id="18" name="object 2">
            <a:extLst>
              <a:ext uri="{FF2B5EF4-FFF2-40B4-BE49-F238E27FC236}">
                <a16:creationId xmlns:a16="http://schemas.microsoft.com/office/drawing/2014/main" id="{0A66C7B4-C16F-032E-8708-168EAF367980}"/>
              </a:ext>
            </a:extLst>
          </p:cNvPr>
          <p:cNvSpPr txBox="1">
            <a:spLocks/>
          </p:cNvSpPr>
          <p:nvPr/>
        </p:nvSpPr>
        <p:spPr bwMode="auto">
          <a:xfrm>
            <a:off x="47129" y="4681529"/>
            <a:ext cx="8143560" cy="504625"/>
          </a:xfrm>
          <a:prstGeom prst="rect">
            <a:avLst/>
          </a:prstGeom>
          <a:noFill/>
          <a:ln w="9525">
            <a:noFill/>
            <a:miter lim="800000"/>
            <a:headEnd/>
            <a:tailEnd/>
          </a:ln>
        </p:spPr>
        <p:txBody>
          <a:bodyPr vert="horz" wrap="square" lIns="0" tIns="12065" rIns="0" bIns="0" numCol="1" rtlCol="0" anchor="t" anchorCtr="0" compatLnSpc="1">
            <a:prstTxWarp prst="textNoShape">
              <a:avLst/>
            </a:prstTxWarp>
            <a:spAutoFit/>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2700" indent="0">
              <a:spcBef>
                <a:spcPts val="670"/>
              </a:spcBef>
              <a:buFont typeface="Arial" charset="0"/>
              <a:buNone/>
              <a:tabLst>
                <a:tab pos="354965" algn="l"/>
              </a:tabLst>
            </a:pPr>
            <a:r>
              <a:rPr lang="en-GB" b="1" dirty="0"/>
              <a:t>P</a:t>
            </a:r>
            <a:r>
              <a:rPr lang="en-US" b="1" dirty="0"/>
              <a:t>repaired By: Aashish Tharu Gamuwa  </a:t>
            </a:r>
          </a:p>
        </p:txBody>
      </p:sp>
    </p:spTree>
    <p:extLst>
      <p:ext uri="{BB962C8B-B14F-4D97-AF65-F5344CB8AC3E}">
        <p14:creationId xmlns:p14="http://schemas.microsoft.com/office/powerpoint/2010/main" val="2811657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Ethical &amp; Legal Challenges</a:t>
            </a:r>
            <a:endParaRPr lang="en-GB" b="1" dirty="0">
              <a:latin typeface="Calibri"/>
              <a:cs typeface="Calibri"/>
            </a:endParaRPr>
          </a:p>
        </p:txBody>
      </p:sp>
      <p:sp>
        <p:nvSpPr>
          <p:cNvPr id="7" name="object 3">
            <a:extLst>
              <a:ext uri="{FF2B5EF4-FFF2-40B4-BE49-F238E27FC236}">
                <a16:creationId xmlns:a16="http://schemas.microsoft.com/office/drawing/2014/main" id="{7190040C-7586-4C81-1A7C-7C32F6D32BF0}"/>
              </a:ext>
            </a:extLst>
          </p:cNvPr>
          <p:cNvSpPr txBox="1"/>
          <p:nvPr/>
        </p:nvSpPr>
        <p:spPr>
          <a:xfrm>
            <a:off x="535940" y="2515735"/>
            <a:ext cx="5319268" cy="3040576"/>
          </a:xfrm>
          <a:prstGeom prst="rect">
            <a:avLst/>
          </a:prstGeom>
        </p:spPr>
        <p:txBody>
          <a:bodyPr vert="horz" wrap="square" lIns="0" tIns="85090" rIns="0" bIns="0" rtlCol="0">
            <a:spAutoFit/>
          </a:bodyPr>
          <a:lstStyle/>
          <a:p>
            <a:pPr marL="285750" indent="-285750">
              <a:buFont typeface="Wingdings" panose="05000000000000000000" pitchFamily="2" charset="2"/>
              <a:buChar char="q"/>
            </a:pPr>
            <a:r>
              <a:rPr lang="en-GB" sz="2400" b="1" dirty="0"/>
              <a:t>Data Privacy &amp; Security</a:t>
            </a:r>
          </a:p>
          <a:p>
            <a:pPr marL="285750" indent="-285750">
              <a:buFont typeface="Wingdings" panose="05000000000000000000" pitchFamily="2" charset="2"/>
              <a:buChar char="q"/>
            </a:pPr>
            <a:r>
              <a:rPr lang="en-US" sz="2400" dirty="0"/>
              <a:t>Legal &amp; Regulatory Compliance</a:t>
            </a:r>
            <a:r>
              <a:rPr lang="en-GB" sz="2400" b="1" dirty="0"/>
              <a:t> (</a:t>
            </a:r>
            <a:r>
              <a:rPr lang="en-US" sz="2400" dirty="0"/>
              <a:t>FDA</a:t>
            </a:r>
            <a:r>
              <a:rPr lang="en-GB" sz="2400" b="1" dirty="0"/>
              <a:t>)</a:t>
            </a:r>
          </a:p>
          <a:p>
            <a:pPr marL="285750" indent="-285750">
              <a:buFont typeface="Wingdings" panose="05000000000000000000" pitchFamily="2" charset="2"/>
              <a:buChar char="q"/>
            </a:pPr>
            <a:r>
              <a:rPr lang="en-US" sz="2400" dirty="0"/>
              <a:t>Transparency &amp; Explainability</a:t>
            </a:r>
            <a:endParaRPr lang="en-GB" sz="2400" b="1" dirty="0"/>
          </a:p>
          <a:p>
            <a:pPr marL="285750" indent="-285750">
              <a:buFont typeface="Wingdings" panose="05000000000000000000" pitchFamily="2" charset="2"/>
              <a:buChar char="q"/>
            </a:pPr>
            <a:r>
              <a:rPr lang="en-US" sz="2400" dirty="0"/>
              <a:t>Bias &amp; Fairness</a:t>
            </a:r>
            <a:endParaRPr lang="en-GB" sz="2400" b="1" dirty="0"/>
          </a:p>
          <a:p>
            <a:pPr marL="285750" indent="-285750">
              <a:buFont typeface="Wingdings" panose="05000000000000000000" pitchFamily="2" charset="2"/>
              <a:buChar char="q"/>
            </a:pPr>
            <a:r>
              <a:rPr lang="en-US" sz="2400" dirty="0"/>
              <a:t>Clinical Reliability &amp; Safety</a:t>
            </a:r>
            <a:endParaRPr lang="en-GB" sz="2400" b="1" dirty="0"/>
          </a:p>
          <a:p>
            <a:pPr marL="285750" indent="-285750">
              <a:buFont typeface="Wingdings" panose="05000000000000000000" pitchFamily="2" charset="2"/>
              <a:buChar char="q"/>
            </a:pPr>
            <a:r>
              <a:rPr lang="en-US" sz="2400" dirty="0"/>
              <a:t>Ethical Responsibility &amp; Decision-Making</a:t>
            </a:r>
            <a:endParaRPr lang="en-GB" sz="2400" b="1" dirty="0"/>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diagram of a diagram of a company&#10;&#10;AI-generated content may be incorrect.">
            <a:extLst>
              <a:ext uri="{FF2B5EF4-FFF2-40B4-BE49-F238E27FC236}">
                <a16:creationId xmlns:a16="http://schemas.microsoft.com/office/drawing/2014/main" id="{34D497B0-A314-2049-7A21-1A86DF25A3AA}"/>
              </a:ext>
            </a:extLst>
          </p:cNvPr>
          <p:cNvPicPr>
            <a:picLocks noChangeAspect="1"/>
          </p:cNvPicPr>
          <p:nvPr/>
        </p:nvPicPr>
        <p:blipFill>
          <a:blip r:embed="rId6"/>
          <a:stretch>
            <a:fillRect/>
          </a:stretch>
        </p:blipFill>
        <p:spPr>
          <a:xfrm>
            <a:off x="5371160" y="2190987"/>
            <a:ext cx="3664916" cy="3499693"/>
          </a:xfrm>
          <a:prstGeom prst="rect">
            <a:avLst/>
          </a:prstGeom>
        </p:spPr>
      </p:pic>
    </p:spTree>
    <p:extLst>
      <p:ext uri="{BB962C8B-B14F-4D97-AF65-F5344CB8AC3E}">
        <p14:creationId xmlns:p14="http://schemas.microsoft.com/office/powerpoint/2010/main" val="3026584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5" name="object 15">
            <a:extLst>
              <a:ext uri="{FF2B5EF4-FFF2-40B4-BE49-F238E27FC236}">
                <a16:creationId xmlns:a16="http://schemas.microsoft.com/office/drawing/2014/main" id="{9E142F3F-57ED-F402-BA8C-D565DCCC46AC}"/>
              </a:ext>
            </a:extLst>
          </p:cNvPr>
          <p:cNvSpPr txBox="1"/>
          <p:nvPr/>
        </p:nvSpPr>
        <p:spPr>
          <a:xfrm>
            <a:off x="321565" y="1927688"/>
            <a:ext cx="8500869" cy="2056973"/>
          </a:xfrm>
          <a:prstGeom prst="rect">
            <a:avLst/>
          </a:prstGeom>
        </p:spPr>
        <p:txBody>
          <a:bodyPr vert="horz" wrap="square" lIns="0" tIns="12700" rIns="0" bIns="0" rtlCol="0">
            <a:spAutoFit/>
          </a:bodyPr>
          <a:lstStyle/>
          <a:p>
            <a:pPr marL="12700" algn="ctr">
              <a:lnSpc>
                <a:spcPct val="100000"/>
              </a:lnSpc>
              <a:spcBef>
                <a:spcPts val="100"/>
              </a:spcBef>
            </a:pPr>
            <a:r>
              <a:rPr lang="en-GB" sz="4400" b="1" dirty="0">
                <a:solidFill>
                  <a:srgbClr val="FF0000"/>
                </a:solidFill>
              </a:rPr>
              <a:t>Application Of Machine Learning </a:t>
            </a:r>
          </a:p>
          <a:p>
            <a:pPr marL="12700" algn="ctr">
              <a:lnSpc>
                <a:spcPct val="100000"/>
              </a:lnSpc>
              <a:spcBef>
                <a:spcPts val="100"/>
              </a:spcBef>
            </a:pPr>
            <a:r>
              <a:rPr lang="en-GB" sz="4400" b="1" dirty="0">
                <a:solidFill>
                  <a:srgbClr val="FF0000"/>
                </a:solidFill>
              </a:rPr>
              <a:t>In Health Care</a:t>
            </a:r>
            <a:endParaRPr sz="4400" b="1" dirty="0">
              <a:solidFill>
                <a:srgbClr val="FF0000"/>
              </a:solidFill>
              <a:latin typeface="Calibri"/>
              <a:cs typeface="Calibri"/>
            </a:endParaRPr>
          </a:p>
        </p:txBody>
      </p:sp>
      <p:sp>
        <p:nvSpPr>
          <p:cNvPr id="26" name="object 20">
            <a:extLst>
              <a:ext uri="{FF2B5EF4-FFF2-40B4-BE49-F238E27FC236}">
                <a16:creationId xmlns:a16="http://schemas.microsoft.com/office/drawing/2014/main" id="{00717E59-1B4C-0B50-D47B-052F1BA83D2D}"/>
              </a:ext>
            </a:extLst>
          </p:cNvPr>
          <p:cNvSpPr txBox="1"/>
          <p:nvPr/>
        </p:nvSpPr>
        <p:spPr>
          <a:xfrm>
            <a:off x="570275" y="5282112"/>
            <a:ext cx="3330526" cy="1207382"/>
          </a:xfrm>
          <a:prstGeom prst="rect">
            <a:avLst/>
          </a:prstGeom>
        </p:spPr>
        <p:txBody>
          <a:bodyPr vert="horz" wrap="square" lIns="0" tIns="12065" rIns="0" bIns="0" rtlCol="0">
            <a:spAutoFit/>
          </a:bodyPr>
          <a:lstStyle/>
          <a:p>
            <a:pPr marL="12700">
              <a:lnSpc>
                <a:spcPct val="100000"/>
              </a:lnSpc>
              <a:spcBef>
                <a:spcPts val="95"/>
              </a:spcBef>
            </a:pPr>
            <a:r>
              <a:rPr lang="en-GB" sz="2800" b="1" dirty="0">
                <a:solidFill>
                  <a:srgbClr val="FFFF00"/>
                </a:solidFill>
                <a:latin typeface="Calibri"/>
                <a:cs typeface="Calibri"/>
              </a:rPr>
              <a:t> </a:t>
            </a:r>
            <a:r>
              <a:rPr sz="2800" b="1" dirty="0">
                <a:solidFill>
                  <a:srgbClr val="FFFF00"/>
                </a:solidFill>
                <a:latin typeface="Calibri"/>
                <a:cs typeface="Calibri"/>
              </a:rPr>
              <a:t>PRESENTED</a:t>
            </a:r>
            <a:r>
              <a:rPr sz="2800" b="1" spc="-100" dirty="0">
                <a:solidFill>
                  <a:srgbClr val="FFFF00"/>
                </a:solidFill>
                <a:latin typeface="Calibri"/>
                <a:cs typeface="Calibri"/>
              </a:rPr>
              <a:t> </a:t>
            </a:r>
            <a:r>
              <a:rPr sz="2800" b="1" spc="-65" dirty="0">
                <a:solidFill>
                  <a:srgbClr val="FFFF00"/>
                </a:solidFill>
                <a:latin typeface="Calibri"/>
                <a:cs typeface="Calibri"/>
              </a:rPr>
              <a:t>BY:</a:t>
            </a:r>
            <a:endParaRPr lang="en-US" sz="2400" b="1" dirty="0">
              <a:solidFill>
                <a:srgbClr val="FFFFFF"/>
              </a:solidFill>
              <a:latin typeface="Calibri"/>
              <a:cs typeface="Calibri"/>
            </a:endParaRPr>
          </a:p>
          <a:p>
            <a:pPr marL="59690">
              <a:lnSpc>
                <a:spcPct val="100000"/>
              </a:lnSpc>
              <a:spcBef>
                <a:spcPts val="105"/>
              </a:spcBef>
              <a:tabLst>
                <a:tab pos="346075" algn="l"/>
              </a:tabLst>
            </a:pPr>
            <a:r>
              <a:rPr lang="en-US" sz="2400" b="1" spc="-20" dirty="0">
                <a:solidFill>
                  <a:srgbClr val="FFFFFF"/>
                </a:solidFill>
                <a:latin typeface="Calibri"/>
                <a:cs typeface="Calibri"/>
              </a:rPr>
              <a:t>Aashish Tharu Gamuwa </a:t>
            </a:r>
          </a:p>
          <a:p>
            <a:pPr marL="59690">
              <a:lnSpc>
                <a:spcPct val="100000"/>
              </a:lnSpc>
              <a:spcBef>
                <a:spcPts val="105"/>
              </a:spcBef>
              <a:tabLst>
                <a:tab pos="346075" algn="l"/>
              </a:tabLst>
            </a:pPr>
            <a:r>
              <a:rPr lang="en-US" sz="2400" b="1" spc="-20" dirty="0">
                <a:solidFill>
                  <a:srgbClr val="FFFFFF"/>
                </a:solidFill>
                <a:latin typeface="Calibri"/>
                <a:cs typeface="Calibri"/>
              </a:rPr>
              <a:t>Q.ID: 23600004</a:t>
            </a:r>
          </a:p>
        </p:txBody>
      </p:sp>
      <p:sp>
        <p:nvSpPr>
          <p:cNvPr id="27" name="object 22">
            <a:extLst>
              <a:ext uri="{FF2B5EF4-FFF2-40B4-BE49-F238E27FC236}">
                <a16:creationId xmlns:a16="http://schemas.microsoft.com/office/drawing/2014/main" id="{30ACF698-9F42-8E28-91B8-356830CDD0D8}"/>
              </a:ext>
            </a:extLst>
          </p:cNvPr>
          <p:cNvSpPr txBox="1"/>
          <p:nvPr/>
        </p:nvSpPr>
        <p:spPr>
          <a:xfrm>
            <a:off x="5515585" y="5219606"/>
            <a:ext cx="3320411" cy="923971"/>
          </a:xfrm>
          <a:prstGeom prst="rect">
            <a:avLst/>
          </a:prstGeom>
        </p:spPr>
        <p:txBody>
          <a:bodyPr vert="horz" wrap="square" lIns="0" tIns="71755" rIns="0" bIns="0" rtlCol="0">
            <a:spAutoFit/>
          </a:bodyPr>
          <a:lstStyle/>
          <a:p>
            <a:pPr marL="12700">
              <a:lnSpc>
                <a:spcPct val="100000"/>
              </a:lnSpc>
              <a:spcBef>
                <a:spcPts val="565"/>
              </a:spcBef>
            </a:pPr>
            <a:r>
              <a:rPr lang="en-GB" sz="2800" b="1" dirty="0">
                <a:solidFill>
                  <a:srgbClr val="FFFF00"/>
                </a:solidFill>
                <a:latin typeface="Calibri"/>
                <a:cs typeface="Calibri"/>
              </a:rPr>
              <a:t>   </a:t>
            </a:r>
            <a:r>
              <a:rPr sz="2800" b="1" dirty="0">
                <a:solidFill>
                  <a:srgbClr val="FFFF00"/>
                </a:solidFill>
                <a:latin typeface="Calibri"/>
                <a:cs typeface="Calibri"/>
              </a:rPr>
              <a:t>SUBMIT</a:t>
            </a:r>
            <a:r>
              <a:rPr lang="en-US" sz="2800" b="1" dirty="0">
                <a:solidFill>
                  <a:srgbClr val="FFFF00"/>
                </a:solidFill>
                <a:latin typeface="Calibri"/>
                <a:cs typeface="Calibri"/>
              </a:rPr>
              <a:t>T</a:t>
            </a:r>
            <a:r>
              <a:rPr sz="2800" b="1" dirty="0">
                <a:solidFill>
                  <a:srgbClr val="FFFF00"/>
                </a:solidFill>
                <a:latin typeface="Calibri"/>
                <a:cs typeface="Calibri"/>
              </a:rPr>
              <a:t>ED</a:t>
            </a:r>
            <a:r>
              <a:rPr sz="2800" b="1" spc="-120" dirty="0">
                <a:solidFill>
                  <a:srgbClr val="FFFF00"/>
                </a:solidFill>
                <a:latin typeface="Calibri"/>
                <a:cs typeface="Calibri"/>
              </a:rPr>
              <a:t> </a:t>
            </a:r>
            <a:r>
              <a:rPr sz="2800" b="1" spc="-25" dirty="0">
                <a:solidFill>
                  <a:srgbClr val="FFFF00"/>
                </a:solidFill>
                <a:latin typeface="Calibri"/>
                <a:cs typeface="Calibri"/>
              </a:rPr>
              <a:t>TO:</a:t>
            </a:r>
            <a:endParaRPr sz="2800" dirty="0">
              <a:latin typeface="Calibri"/>
              <a:cs typeface="Calibri"/>
            </a:endParaRPr>
          </a:p>
          <a:p>
            <a:pPr marL="50800">
              <a:lnSpc>
                <a:spcPct val="100000"/>
              </a:lnSpc>
              <a:spcBef>
                <a:spcPts val="405"/>
              </a:spcBef>
            </a:pPr>
            <a:r>
              <a:rPr lang="en-GB" sz="2400" b="1" dirty="0" err="1">
                <a:solidFill>
                  <a:srgbClr val="FFFFFF"/>
                </a:solidFill>
                <a:latin typeface="Calibri"/>
                <a:cs typeface="Calibri"/>
              </a:rPr>
              <a:t>Dr.</a:t>
            </a:r>
            <a:r>
              <a:rPr lang="en-GB" sz="2400" b="1" dirty="0">
                <a:solidFill>
                  <a:srgbClr val="FFFFFF"/>
                </a:solidFill>
                <a:latin typeface="Calibri"/>
                <a:cs typeface="Calibri"/>
              </a:rPr>
              <a:t> Ajay Kumar Sharma </a:t>
            </a:r>
            <a:endParaRPr sz="2400" dirty="0">
              <a:latin typeface="Calibri"/>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0380603-2398-8677-F0B8-8C552F283A78}"/>
              </a:ext>
            </a:extLst>
          </p:cNvPr>
          <p:cNvSpPr/>
          <p:nvPr/>
        </p:nvSpPr>
        <p:spPr>
          <a:xfrm>
            <a:off x="146304" y="2025357"/>
            <a:ext cx="8836152" cy="4045837"/>
          </a:xfrm>
          <a:prstGeom prst="rect">
            <a:avLst/>
          </a:prstGeom>
          <a:solidFill>
            <a:schemeClr val="accent4">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a:extLst>
              <a:ext uri="{FF2B5EF4-FFF2-40B4-BE49-F238E27FC236}">
                <a16:creationId xmlns:a16="http://schemas.microsoft.com/office/drawing/2014/main" id="{91233C4A-44A7-5688-4479-1E237C4A99AB}"/>
              </a:ext>
            </a:extLst>
          </p:cNvPr>
          <p:cNvPicPr>
            <a:picLocks noChangeAspect="1"/>
          </p:cNvPicPr>
          <p:nvPr/>
        </p:nvPicPr>
        <p:blipFill>
          <a:blip r:embed="rId6"/>
          <a:stretch>
            <a:fillRect/>
          </a:stretch>
        </p:blipFill>
        <p:spPr>
          <a:xfrm>
            <a:off x="326415" y="2015313"/>
            <a:ext cx="4055881" cy="4055881"/>
          </a:xfrm>
          <a:prstGeom prst="rect">
            <a:avLst/>
          </a:prstGeom>
        </p:spPr>
      </p:pic>
      <p:pic>
        <p:nvPicPr>
          <p:cNvPr id="16" name="Picture 15" descr="A robot performing a medical procedure&#10;&#10;AI-generated content may be incorrect.">
            <a:extLst>
              <a:ext uri="{FF2B5EF4-FFF2-40B4-BE49-F238E27FC236}">
                <a16:creationId xmlns:a16="http://schemas.microsoft.com/office/drawing/2014/main" id="{9A1DF290-E59E-4CAB-DF39-E870DA46104C}"/>
              </a:ext>
            </a:extLst>
          </p:cNvPr>
          <p:cNvPicPr>
            <a:picLocks noChangeAspect="1"/>
          </p:cNvPicPr>
          <p:nvPr/>
        </p:nvPicPr>
        <p:blipFill>
          <a:blip r:embed="rId7"/>
          <a:stretch>
            <a:fillRect/>
          </a:stretch>
        </p:blipFill>
        <p:spPr>
          <a:xfrm>
            <a:off x="4770183" y="2025357"/>
            <a:ext cx="4055881" cy="4055881"/>
          </a:xfrm>
          <a:prstGeom prst="rect">
            <a:avLst/>
          </a:prstGeom>
        </p:spPr>
      </p:pic>
      <p:sp>
        <p:nvSpPr>
          <p:cNvPr id="18" name="TextBox 17">
            <a:extLst>
              <a:ext uri="{FF2B5EF4-FFF2-40B4-BE49-F238E27FC236}">
                <a16:creationId xmlns:a16="http://schemas.microsoft.com/office/drawing/2014/main" id="{DA7B61C4-D098-FDDE-CFA0-1633EAC5EF8C}"/>
              </a:ext>
            </a:extLst>
          </p:cNvPr>
          <p:cNvSpPr txBox="1"/>
          <p:nvPr/>
        </p:nvSpPr>
        <p:spPr>
          <a:xfrm>
            <a:off x="894945" y="3774334"/>
            <a:ext cx="7684851" cy="1754326"/>
          </a:xfrm>
          <a:prstGeom prst="rect">
            <a:avLst/>
          </a:prstGeom>
          <a:noFill/>
        </p:spPr>
        <p:txBody>
          <a:bodyPr wrap="square" rtlCol="0">
            <a:spAutoFit/>
          </a:bodyPr>
          <a:lstStyle/>
          <a:p>
            <a:pPr algn="ctr"/>
            <a:r>
              <a:rPr lang="en-GB" sz="5400" b="1" dirty="0">
                <a:solidFill>
                  <a:srgbClr val="FFFF00"/>
                </a:solidFill>
              </a:rPr>
              <a:t>IS AI THE DOCTOR OF THE FUTURE</a:t>
            </a:r>
            <a:endParaRPr lang="en-US" sz="5400" b="1" dirty="0">
              <a:solidFill>
                <a:srgbClr val="FFFF00"/>
              </a:solidFill>
            </a:endParaRPr>
          </a:p>
        </p:txBody>
      </p:sp>
    </p:spTree>
    <p:extLst>
      <p:ext uri="{BB962C8B-B14F-4D97-AF65-F5344CB8AC3E}">
        <p14:creationId xmlns:p14="http://schemas.microsoft.com/office/powerpoint/2010/main" val="3868132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Future Directions</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40" y="2515735"/>
            <a:ext cx="5319268" cy="2196755"/>
          </a:xfrm>
          <a:prstGeom prst="rect">
            <a:avLst/>
          </a:prstGeom>
        </p:spPr>
        <p:txBody>
          <a:bodyPr vert="horz" wrap="square" lIns="0" tIns="85090" rIns="0" bIns="0" rtlCol="0">
            <a:spAutoFit/>
          </a:bodyPr>
          <a:lstStyle/>
          <a:p>
            <a:pPr marL="298450" indent="-285750">
              <a:lnSpc>
                <a:spcPct val="100000"/>
              </a:lnSpc>
              <a:spcBef>
                <a:spcPts val="670"/>
              </a:spcBef>
              <a:buFont typeface="Wingdings" panose="05000000000000000000" pitchFamily="2" charset="2"/>
              <a:buChar char="ü"/>
              <a:tabLst>
                <a:tab pos="354965" algn="l"/>
              </a:tabLst>
            </a:pPr>
            <a:r>
              <a:rPr lang="en-US" dirty="0"/>
              <a:t>Advanced Learning Techniques</a:t>
            </a:r>
          </a:p>
          <a:p>
            <a:pPr marL="298450" indent="-285750">
              <a:lnSpc>
                <a:spcPct val="100000"/>
              </a:lnSpc>
              <a:spcBef>
                <a:spcPts val="670"/>
              </a:spcBef>
              <a:buFont typeface="Wingdings" panose="05000000000000000000" pitchFamily="2" charset="2"/>
              <a:buChar char="ü"/>
              <a:tabLst>
                <a:tab pos="354965" algn="l"/>
              </a:tabLst>
            </a:pPr>
            <a:r>
              <a:rPr lang="en-US" dirty="0"/>
              <a:t>Personalized &amp; Precision Medicine</a:t>
            </a:r>
          </a:p>
          <a:p>
            <a:pPr marL="298450" indent="-285750">
              <a:lnSpc>
                <a:spcPct val="100000"/>
              </a:lnSpc>
              <a:spcBef>
                <a:spcPts val="670"/>
              </a:spcBef>
              <a:buFont typeface="Wingdings" panose="05000000000000000000" pitchFamily="2" charset="2"/>
              <a:buChar char="ü"/>
              <a:tabLst>
                <a:tab pos="354965" algn="l"/>
              </a:tabLst>
            </a:pPr>
            <a:r>
              <a:rPr lang="en-US" dirty="0"/>
              <a:t>Multimodal &amp; Real-Time AI</a:t>
            </a:r>
          </a:p>
          <a:p>
            <a:pPr marL="298450" indent="-285750">
              <a:lnSpc>
                <a:spcPct val="100000"/>
              </a:lnSpc>
              <a:spcBef>
                <a:spcPts val="670"/>
              </a:spcBef>
              <a:buFont typeface="Wingdings" panose="05000000000000000000" pitchFamily="2" charset="2"/>
              <a:buChar char="ü"/>
              <a:tabLst>
                <a:tab pos="354965" algn="l"/>
              </a:tabLst>
            </a:pPr>
            <a:r>
              <a:rPr lang="en-US" dirty="0"/>
              <a:t>Smart Hospital Systems</a:t>
            </a:r>
          </a:p>
          <a:p>
            <a:pPr marL="298450" indent="-285750">
              <a:lnSpc>
                <a:spcPct val="100000"/>
              </a:lnSpc>
              <a:spcBef>
                <a:spcPts val="670"/>
              </a:spcBef>
              <a:buFont typeface="Wingdings" panose="05000000000000000000" pitchFamily="2" charset="2"/>
              <a:buChar char="ü"/>
              <a:tabLst>
                <a:tab pos="354965" algn="l"/>
              </a:tabLst>
            </a:pPr>
            <a:r>
              <a:rPr lang="en-US" dirty="0"/>
              <a:t>Integration with Other Technologies</a:t>
            </a:r>
          </a:p>
          <a:p>
            <a:pPr marL="298450" indent="-285750">
              <a:lnSpc>
                <a:spcPct val="100000"/>
              </a:lnSpc>
              <a:spcBef>
                <a:spcPts val="670"/>
              </a:spcBef>
              <a:buFont typeface="Wingdings" panose="05000000000000000000" pitchFamily="2" charset="2"/>
              <a:buChar char="ü"/>
              <a:tabLst>
                <a:tab pos="354965" algn="l"/>
              </a:tabLst>
            </a:pPr>
            <a:r>
              <a:rPr lang="en-GB" dirty="0"/>
              <a:t>Ethical, Accessible, and Global AI</a:t>
            </a:r>
            <a:endParaRPr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a:extLst>
              <a:ext uri="{FF2B5EF4-FFF2-40B4-BE49-F238E27FC236}">
                <a16:creationId xmlns:a16="http://schemas.microsoft.com/office/drawing/2014/main" id="{91233C4A-44A7-5688-4479-1E237C4A99AB}"/>
              </a:ext>
            </a:extLst>
          </p:cNvPr>
          <p:cNvPicPr>
            <a:picLocks noChangeAspect="1"/>
          </p:cNvPicPr>
          <p:nvPr/>
        </p:nvPicPr>
        <p:blipFill>
          <a:blip r:embed="rId6"/>
          <a:stretch>
            <a:fillRect/>
          </a:stretch>
        </p:blipFill>
        <p:spPr>
          <a:xfrm>
            <a:off x="4713608" y="2015313"/>
            <a:ext cx="4055881" cy="4055881"/>
          </a:xfrm>
          <a:prstGeom prst="rect">
            <a:avLst/>
          </a:prstGeom>
        </p:spPr>
      </p:pic>
    </p:spTree>
    <p:extLst>
      <p:ext uri="{BB962C8B-B14F-4D97-AF65-F5344CB8AC3E}">
        <p14:creationId xmlns:p14="http://schemas.microsoft.com/office/powerpoint/2010/main" val="3635066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GB" b="1" dirty="0"/>
              <a:t>Summary</a:t>
            </a:r>
            <a:endParaRPr lang="en-GB" b="1" dirty="0">
              <a:latin typeface="Calibri"/>
              <a:cs typeface="Calibri"/>
            </a:endParaRPr>
          </a:p>
        </p:txBody>
      </p:sp>
      <p:sp>
        <p:nvSpPr>
          <p:cNvPr id="7" name="object 3">
            <a:extLst>
              <a:ext uri="{FF2B5EF4-FFF2-40B4-BE49-F238E27FC236}">
                <a16:creationId xmlns:a16="http://schemas.microsoft.com/office/drawing/2014/main" id="{7190040C-7586-4C81-1A7C-7C32F6D32BF0}"/>
              </a:ext>
            </a:extLst>
          </p:cNvPr>
          <p:cNvSpPr txBox="1"/>
          <p:nvPr/>
        </p:nvSpPr>
        <p:spPr>
          <a:xfrm>
            <a:off x="535940" y="2515735"/>
            <a:ext cx="8228584" cy="2024913"/>
          </a:xfrm>
          <a:prstGeom prst="rect">
            <a:avLst/>
          </a:prstGeom>
        </p:spPr>
        <p:txBody>
          <a:bodyPr vert="horz" wrap="square" lIns="0" tIns="85090" rIns="0" bIns="0" rtlCol="0">
            <a:spAutoFit/>
          </a:bodyPr>
          <a:lstStyle/>
          <a:p>
            <a:pPr marL="12700">
              <a:lnSpc>
                <a:spcPct val="100000"/>
              </a:lnSpc>
              <a:spcBef>
                <a:spcPts val="670"/>
              </a:spcBef>
              <a:tabLst>
                <a:tab pos="354965" algn="l"/>
              </a:tabLst>
            </a:pPr>
            <a:r>
              <a:rPr lang="en-GB" dirty="0"/>
              <a:t>Machine Learning is revolutionizing healthcare by enabling faster, more accurate, and data-driven decisions. From disease diagnosis to personalized treatment and operational efficiency, ML applications are improving patient outcomes and transforming clinical workflows. However, challenges like data privacy, bias, and ethical concerns must be addressed. With continued innovation and responsible use, ML holds immense promise to make healthcare more precise, accessible, and intelligent in the future.</a:t>
            </a:r>
            <a:endParaRPr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spTree>
    <p:extLst>
      <p:ext uri="{BB962C8B-B14F-4D97-AF65-F5344CB8AC3E}">
        <p14:creationId xmlns:p14="http://schemas.microsoft.com/office/powerpoint/2010/main" val="6533788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6322" name="Content Placeholder 2"/>
          <p:cNvSpPr>
            <a:spLocks noGrp="1"/>
          </p:cNvSpPr>
          <p:nvPr>
            <p:ph idx="1"/>
          </p:nvPr>
        </p:nvSpPr>
        <p:spPr>
          <a:xfrm>
            <a:off x="457200" y="2087563"/>
            <a:ext cx="7567613" cy="4511675"/>
          </a:xfrm>
        </p:spPr>
        <p:txBody>
          <a:bodyPr/>
          <a:lstStyle/>
          <a:p>
            <a:pPr lvl="2" algn="ctr" eaLnBrk="1" hangingPunct="1">
              <a:buFont typeface="Arial" charset="0"/>
              <a:buNone/>
            </a:pPr>
            <a:endParaRPr lang="en-US" sz="5400" b="1"/>
          </a:p>
          <a:p>
            <a:pPr lvl="2" algn="ctr" eaLnBrk="1" hangingPunct="1">
              <a:buFont typeface="Arial" charset="0"/>
              <a:buNone/>
            </a:pPr>
            <a:r>
              <a:rPr lang="en-US" sz="5400" b="1"/>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443070"/>
          </a:xfrm>
          <a:prstGeom prst="rect">
            <a:avLst/>
          </a:prstGeom>
        </p:spPr>
        <p:txBody>
          <a:bodyPr vert="horz" wrap="square" lIns="0" tIns="12065" rIns="0" bIns="0" rtlCol="0">
            <a:spAutoFit/>
          </a:bodyPr>
          <a:lstStyle/>
          <a:p>
            <a:pPr marL="0" indent="0">
              <a:lnSpc>
                <a:spcPct val="100000"/>
              </a:lnSpc>
              <a:spcBef>
                <a:spcPts val="95"/>
              </a:spcBef>
              <a:buNone/>
            </a:pPr>
            <a:r>
              <a:rPr sz="2800" b="1" spc="-25" dirty="0">
                <a:uFill>
                  <a:solidFill>
                    <a:srgbClr val="00AF50"/>
                  </a:solidFill>
                </a:uFill>
              </a:rPr>
              <a:t>CONTENT:</a:t>
            </a:r>
            <a:endParaRPr sz="2800" b="1" dirty="0"/>
          </a:p>
        </p:txBody>
      </p:sp>
      <p:sp>
        <p:nvSpPr>
          <p:cNvPr id="7" name="object 3">
            <a:extLst>
              <a:ext uri="{FF2B5EF4-FFF2-40B4-BE49-F238E27FC236}">
                <a16:creationId xmlns:a16="http://schemas.microsoft.com/office/drawing/2014/main" id="{7190040C-7586-4C81-1A7C-7C32F6D32BF0}"/>
              </a:ext>
            </a:extLst>
          </p:cNvPr>
          <p:cNvSpPr txBox="1"/>
          <p:nvPr/>
        </p:nvSpPr>
        <p:spPr>
          <a:xfrm>
            <a:off x="535939" y="2515739"/>
            <a:ext cx="8063311" cy="3176511"/>
          </a:xfrm>
          <a:prstGeom prst="rect">
            <a:avLst/>
          </a:prstGeom>
        </p:spPr>
        <p:txBody>
          <a:bodyPr vert="horz" wrap="square" lIns="0" tIns="85090" rIns="0" bIns="0" rtlCol="0">
            <a:spAutoFit/>
          </a:bodyPr>
          <a:lstStyle/>
          <a:p>
            <a:pPr marL="354965" indent="-342265">
              <a:lnSpc>
                <a:spcPct val="100000"/>
              </a:lnSpc>
              <a:spcBef>
                <a:spcPts val="670"/>
              </a:spcBef>
              <a:buFont typeface="Wingdings"/>
              <a:buChar char=""/>
              <a:tabLst>
                <a:tab pos="354965" algn="l"/>
              </a:tabLst>
            </a:pPr>
            <a:r>
              <a:rPr lang="en-US" sz="2000" b="1" dirty="0"/>
              <a:t>Introduction to Machine Learning</a:t>
            </a:r>
          </a:p>
          <a:p>
            <a:pPr marL="354965" indent="-342265">
              <a:lnSpc>
                <a:spcPct val="100000"/>
              </a:lnSpc>
              <a:spcBef>
                <a:spcPts val="670"/>
              </a:spcBef>
              <a:buFont typeface="Wingdings"/>
              <a:buChar char=""/>
              <a:tabLst>
                <a:tab pos="354965" algn="l"/>
              </a:tabLst>
            </a:pPr>
            <a:r>
              <a:rPr lang="en-US" sz="2000" b="1" dirty="0"/>
              <a:t>Types of Machine Learning</a:t>
            </a:r>
          </a:p>
          <a:p>
            <a:pPr marL="354965" indent="-342265">
              <a:spcBef>
                <a:spcPts val="670"/>
              </a:spcBef>
              <a:buFont typeface="Wingdings"/>
              <a:buChar char=""/>
              <a:tabLst>
                <a:tab pos="354965" algn="l"/>
              </a:tabLst>
            </a:pPr>
            <a:r>
              <a:rPr lang="en-US" sz="2000" b="1" dirty="0"/>
              <a:t>ML Relevance in Healthcare</a:t>
            </a:r>
          </a:p>
          <a:p>
            <a:pPr marL="354965" indent="-342265">
              <a:lnSpc>
                <a:spcPct val="100000"/>
              </a:lnSpc>
              <a:spcBef>
                <a:spcPts val="670"/>
              </a:spcBef>
              <a:buFont typeface="Wingdings"/>
              <a:buChar char=""/>
              <a:tabLst>
                <a:tab pos="354965" algn="l"/>
              </a:tabLst>
            </a:pPr>
            <a:r>
              <a:rPr lang="en-US" sz="2000" b="1" dirty="0"/>
              <a:t>Application of Machine Learning in Health Care</a:t>
            </a:r>
          </a:p>
          <a:p>
            <a:pPr marL="354965" indent="-342265">
              <a:spcBef>
                <a:spcPts val="670"/>
              </a:spcBef>
              <a:buFont typeface="Wingdings"/>
              <a:buChar char=""/>
              <a:tabLst>
                <a:tab pos="354965" algn="l"/>
              </a:tabLst>
            </a:pPr>
            <a:r>
              <a:rPr lang="en-US" sz="2000" b="1" dirty="0"/>
              <a:t>Working with Live Model</a:t>
            </a:r>
          </a:p>
          <a:p>
            <a:pPr marL="354965" indent="-342265">
              <a:lnSpc>
                <a:spcPct val="100000"/>
              </a:lnSpc>
              <a:spcBef>
                <a:spcPts val="670"/>
              </a:spcBef>
              <a:buFont typeface="Wingdings"/>
              <a:buChar char=""/>
              <a:tabLst>
                <a:tab pos="354965" algn="l"/>
              </a:tabLst>
            </a:pPr>
            <a:r>
              <a:rPr lang="en-US" sz="2000" b="1" dirty="0"/>
              <a:t>Ethical &amp; Legal Challenges</a:t>
            </a:r>
            <a:endParaRPr lang="en-US" sz="2000" b="1" dirty="0">
              <a:latin typeface="Calibri"/>
              <a:cs typeface="Calibri"/>
            </a:endParaRPr>
          </a:p>
          <a:p>
            <a:pPr marL="354965" indent="-342265">
              <a:lnSpc>
                <a:spcPct val="100000"/>
              </a:lnSpc>
              <a:spcBef>
                <a:spcPts val="670"/>
              </a:spcBef>
              <a:buFont typeface="Wingdings"/>
              <a:buChar char=""/>
              <a:tabLst>
                <a:tab pos="354965" algn="l"/>
              </a:tabLst>
            </a:pPr>
            <a:r>
              <a:rPr lang="en-US" sz="2000" b="1" dirty="0"/>
              <a:t>Future Directions</a:t>
            </a:r>
          </a:p>
          <a:p>
            <a:pPr marL="354965" indent="-342265">
              <a:lnSpc>
                <a:spcPct val="100000"/>
              </a:lnSpc>
              <a:spcBef>
                <a:spcPts val="670"/>
              </a:spcBef>
              <a:buFont typeface="Wingdings"/>
              <a:buChar char=""/>
              <a:tabLst>
                <a:tab pos="354965" algn="l"/>
              </a:tabLst>
            </a:pPr>
            <a:r>
              <a:rPr lang="en-US" sz="2000" b="1" dirty="0"/>
              <a:t>Summary</a:t>
            </a:r>
            <a:endParaRPr sz="2000" b="1" dirty="0">
              <a:latin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US" b="1" dirty="0"/>
              <a:t>Introduction to Machine Learning</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41" y="2515737"/>
            <a:ext cx="4269524" cy="3223581"/>
          </a:xfrm>
          <a:prstGeom prst="rect">
            <a:avLst/>
          </a:prstGeom>
        </p:spPr>
        <p:txBody>
          <a:bodyPr vert="horz" wrap="square" lIns="0" tIns="85090" rIns="0" bIns="0" rtlCol="0">
            <a:spAutoFit/>
          </a:bodyPr>
          <a:lstStyle/>
          <a:p>
            <a:pPr marL="298450" indent="-285750">
              <a:lnSpc>
                <a:spcPct val="100000"/>
              </a:lnSpc>
              <a:spcBef>
                <a:spcPts val="670"/>
              </a:spcBef>
              <a:buFont typeface="Arial" panose="020B0604020202020204" pitchFamily="34" charset="0"/>
              <a:buChar char="•"/>
              <a:tabLst>
                <a:tab pos="354965" algn="l"/>
              </a:tabLst>
            </a:pPr>
            <a:r>
              <a:rPr lang="en-GB" sz="2000" b="1" dirty="0"/>
              <a:t>Machine Learning (ML)</a:t>
            </a:r>
            <a:r>
              <a:rPr lang="en-GB" sz="2000" dirty="0"/>
              <a:t> is a branch of Artificial Intelligence that enable computers to learn from data, identify patterns, and make decisions with minimal human intervention. </a:t>
            </a:r>
          </a:p>
          <a:p>
            <a:pPr marL="298450" indent="-285750">
              <a:lnSpc>
                <a:spcPct val="100000"/>
              </a:lnSpc>
              <a:spcBef>
                <a:spcPts val="670"/>
              </a:spcBef>
              <a:buFont typeface="Arial" panose="020B0604020202020204" pitchFamily="34" charset="0"/>
              <a:buChar char="•"/>
              <a:tabLst>
                <a:tab pos="354965" algn="l"/>
              </a:tabLst>
            </a:pPr>
            <a:r>
              <a:rPr lang="en-GB" sz="2000" dirty="0"/>
              <a:t>In healthcare, ML is used to analyse large and complex medical datasets to improve diagnosis, treatment, and patient outcomes.</a:t>
            </a:r>
            <a:endParaRPr lang="en-GB" sz="2000"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sp>
        <p:nvSpPr>
          <p:cNvPr id="13" name="Rectangle 12">
            <a:extLst>
              <a:ext uri="{FF2B5EF4-FFF2-40B4-BE49-F238E27FC236}">
                <a16:creationId xmlns:a16="http://schemas.microsoft.com/office/drawing/2014/main" id="{124C6E39-A356-3313-D683-3D8044CFD26A}"/>
              </a:ext>
            </a:extLst>
          </p:cNvPr>
          <p:cNvSpPr/>
          <p:nvPr/>
        </p:nvSpPr>
        <p:spPr>
          <a:xfrm>
            <a:off x="5097294" y="3356043"/>
            <a:ext cx="3986601" cy="2577829"/>
          </a:xfrm>
          <a:prstGeom prst="rect">
            <a:avLst/>
          </a:prstGeom>
          <a:solidFill>
            <a:schemeClr val="accent5">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A robot hand typing on a computer&#10;&#10;AI-generated content may be incorrect.">
            <a:extLst>
              <a:ext uri="{FF2B5EF4-FFF2-40B4-BE49-F238E27FC236}">
                <a16:creationId xmlns:a16="http://schemas.microsoft.com/office/drawing/2014/main" id="{C761C6D1-4CB4-2004-56F0-BF5FA14A67B6}"/>
              </a:ext>
            </a:extLst>
          </p:cNvPr>
          <p:cNvPicPr>
            <a:picLocks noChangeAspect="1"/>
          </p:cNvPicPr>
          <p:nvPr/>
        </p:nvPicPr>
        <p:blipFill>
          <a:blip r:embed="rId6"/>
          <a:stretch>
            <a:fillRect/>
          </a:stretch>
        </p:blipFill>
        <p:spPr>
          <a:xfrm>
            <a:off x="4894088" y="2629312"/>
            <a:ext cx="3893815" cy="2907383"/>
          </a:xfrm>
          <a:prstGeom prst="rect">
            <a:avLst/>
          </a:prstGeom>
        </p:spPr>
      </p:pic>
    </p:spTree>
    <p:extLst>
      <p:ext uri="{BB962C8B-B14F-4D97-AF65-F5344CB8AC3E}">
        <p14:creationId xmlns:p14="http://schemas.microsoft.com/office/powerpoint/2010/main" val="952268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443070"/>
          </a:xfrm>
          <a:prstGeom prst="rect">
            <a:avLst/>
          </a:prstGeom>
        </p:spPr>
        <p:txBody>
          <a:bodyPr vert="horz" wrap="square" lIns="0" tIns="12065" rIns="0" bIns="0" rtlCol="0">
            <a:spAutoFit/>
          </a:bodyPr>
          <a:lstStyle/>
          <a:p>
            <a:pPr marL="354965" indent="-342265">
              <a:lnSpc>
                <a:spcPct val="100000"/>
              </a:lnSpc>
              <a:spcBef>
                <a:spcPts val="670"/>
              </a:spcBef>
              <a:buFont typeface="Wingdings"/>
              <a:buChar char=""/>
              <a:tabLst>
                <a:tab pos="354965" algn="l"/>
              </a:tabLst>
            </a:pPr>
            <a:r>
              <a:rPr lang="en-US" sz="2800" b="1" dirty="0"/>
              <a:t>Types of Machine Learning</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39" y="2515736"/>
            <a:ext cx="4036061" cy="2578911"/>
          </a:xfrm>
          <a:prstGeom prst="rect">
            <a:avLst/>
          </a:prstGeom>
        </p:spPr>
        <p:txBody>
          <a:bodyPr vert="horz" wrap="square" lIns="0" tIns="85090" rIns="0" bIns="0" rtlCol="0">
            <a:spAutoFit/>
          </a:bodyPr>
          <a:lstStyle/>
          <a:p>
            <a:r>
              <a:rPr lang="en-GB" dirty="0"/>
              <a:t>Machine Learning is generally categorized into three main types:</a:t>
            </a:r>
          </a:p>
          <a:p>
            <a:pPr>
              <a:buFont typeface="+mj-lt"/>
              <a:buAutoNum type="arabicPeriod"/>
            </a:pPr>
            <a:r>
              <a:rPr lang="en-GB" b="1" dirty="0"/>
              <a:t>Supervised Learning</a:t>
            </a:r>
            <a:endParaRPr lang="en-GB" dirty="0"/>
          </a:p>
          <a:p>
            <a:pPr marL="742950" lvl="1" indent="-285750">
              <a:buFont typeface="Arial" panose="020B0604020202020204" pitchFamily="34" charset="0"/>
              <a:buChar char="•"/>
            </a:pPr>
            <a:r>
              <a:rPr lang="en-GB" dirty="0"/>
              <a:t>Learns from labelled data (input-output pairs).</a:t>
            </a:r>
          </a:p>
          <a:p>
            <a:pPr marL="742950" lvl="1" indent="-285750">
              <a:buFont typeface="Arial" panose="020B0604020202020204" pitchFamily="34" charset="0"/>
              <a:buChar char="•"/>
            </a:pPr>
            <a:r>
              <a:rPr lang="en-GB" dirty="0"/>
              <a:t>Used in disease prediction and image classification.</a:t>
            </a:r>
          </a:p>
          <a:p>
            <a:pPr marL="742950" lvl="1" indent="-285750">
              <a:buFont typeface="Arial" panose="020B0604020202020204" pitchFamily="34" charset="0"/>
              <a:buChar char="•"/>
            </a:pPr>
            <a:r>
              <a:rPr lang="en-GB" dirty="0"/>
              <a:t>Example: Predicting diabetes from patient records.</a:t>
            </a: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4" name="Picture 13" descr="A diagram of apples and bananas&#10;&#10;AI-generated content may be incorrect.">
            <a:extLst>
              <a:ext uri="{FF2B5EF4-FFF2-40B4-BE49-F238E27FC236}">
                <a16:creationId xmlns:a16="http://schemas.microsoft.com/office/drawing/2014/main" id="{22CD6CBC-289D-BE24-20F7-28808EA11342}"/>
              </a:ext>
            </a:extLst>
          </p:cNvPr>
          <p:cNvPicPr>
            <a:picLocks noChangeAspect="1"/>
          </p:cNvPicPr>
          <p:nvPr/>
        </p:nvPicPr>
        <p:blipFill>
          <a:blip r:embed="rId6"/>
          <a:stretch>
            <a:fillRect/>
          </a:stretch>
        </p:blipFill>
        <p:spPr>
          <a:xfrm>
            <a:off x="4679005" y="2810816"/>
            <a:ext cx="4299483" cy="2947957"/>
          </a:xfrm>
          <a:prstGeom prst="rect">
            <a:avLst/>
          </a:prstGeom>
        </p:spPr>
      </p:pic>
    </p:spTree>
    <p:extLst>
      <p:ext uri="{BB962C8B-B14F-4D97-AF65-F5344CB8AC3E}">
        <p14:creationId xmlns:p14="http://schemas.microsoft.com/office/powerpoint/2010/main" val="2336045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7" name="object 3">
            <a:extLst>
              <a:ext uri="{FF2B5EF4-FFF2-40B4-BE49-F238E27FC236}">
                <a16:creationId xmlns:a16="http://schemas.microsoft.com/office/drawing/2014/main" id="{7190040C-7586-4C81-1A7C-7C32F6D32BF0}"/>
              </a:ext>
            </a:extLst>
          </p:cNvPr>
          <p:cNvSpPr txBox="1"/>
          <p:nvPr/>
        </p:nvSpPr>
        <p:spPr>
          <a:xfrm>
            <a:off x="467843" y="2068263"/>
            <a:ext cx="4464077" cy="2578911"/>
          </a:xfrm>
          <a:prstGeom prst="rect">
            <a:avLst/>
          </a:prstGeom>
        </p:spPr>
        <p:txBody>
          <a:bodyPr vert="horz" wrap="square" lIns="0" tIns="85090" rIns="0" bIns="0" rtlCol="0">
            <a:spAutoFit/>
          </a:bodyPr>
          <a:lstStyle/>
          <a:p>
            <a:r>
              <a:rPr lang="en-GB" b="1" dirty="0"/>
              <a:t>2. Unsupervised Learning</a:t>
            </a:r>
            <a:endParaRPr lang="en-GB" dirty="0"/>
          </a:p>
          <a:p>
            <a:pPr marL="742950" lvl="1" indent="-285750">
              <a:buFont typeface="Arial" panose="020B0604020202020204" pitchFamily="34" charset="0"/>
              <a:buChar char="•"/>
            </a:pPr>
            <a:r>
              <a:rPr lang="en-GB" dirty="0"/>
              <a:t>Finds patterns in unlabelled data.</a:t>
            </a:r>
          </a:p>
          <a:p>
            <a:pPr marL="742950" lvl="1" indent="-285750">
              <a:buFont typeface="Arial" panose="020B0604020202020204" pitchFamily="34" charset="0"/>
              <a:buChar char="•"/>
            </a:pPr>
            <a:r>
              <a:rPr lang="en-GB" dirty="0"/>
              <a:t>Used for patient segmentation and 	anomaly detection.</a:t>
            </a:r>
          </a:p>
          <a:p>
            <a:pPr marL="742950" lvl="1" indent="-285750">
              <a:buFont typeface="Arial" panose="020B0604020202020204" pitchFamily="34" charset="0"/>
              <a:buChar char="•"/>
            </a:pPr>
            <a:r>
              <a:rPr lang="en-GB" dirty="0"/>
              <a:t>Example: Grouping patients by disease risk levels.</a:t>
            </a:r>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lvl="1"/>
            <a:endParaRPr lang="en-GB" dirty="0"/>
          </a:p>
        </p:txBody>
      </p:sp>
      <p:pic>
        <p:nvPicPr>
          <p:cNvPr id="14" name="Picture 13" descr="A diagram of a variety of vegetables&#10;&#10;AI-generated content may be incorrect.">
            <a:extLst>
              <a:ext uri="{FF2B5EF4-FFF2-40B4-BE49-F238E27FC236}">
                <a16:creationId xmlns:a16="http://schemas.microsoft.com/office/drawing/2014/main" id="{919E1912-364C-8F72-FCAC-C45EA10FA622}"/>
              </a:ext>
            </a:extLst>
          </p:cNvPr>
          <p:cNvPicPr>
            <a:picLocks noChangeAspect="1"/>
          </p:cNvPicPr>
          <p:nvPr/>
        </p:nvPicPr>
        <p:blipFill>
          <a:blip r:embed="rId4"/>
          <a:stretch>
            <a:fillRect/>
          </a:stretch>
        </p:blipFill>
        <p:spPr>
          <a:xfrm>
            <a:off x="4493670" y="2969145"/>
            <a:ext cx="4464077" cy="3166737"/>
          </a:xfrm>
          <a:prstGeom prst="rect">
            <a:avLst/>
          </a:prstGeom>
        </p:spPr>
      </p:pic>
    </p:spTree>
    <p:extLst>
      <p:ext uri="{BB962C8B-B14F-4D97-AF65-F5344CB8AC3E}">
        <p14:creationId xmlns:p14="http://schemas.microsoft.com/office/powerpoint/2010/main" val="3367071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7" name="object 3">
            <a:extLst>
              <a:ext uri="{FF2B5EF4-FFF2-40B4-BE49-F238E27FC236}">
                <a16:creationId xmlns:a16="http://schemas.microsoft.com/office/drawing/2014/main" id="{7190040C-7586-4C81-1A7C-7C32F6D32BF0}"/>
              </a:ext>
            </a:extLst>
          </p:cNvPr>
          <p:cNvSpPr txBox="1"/>
          <p:nvPr/>
        </p:nvSpPr>
        <p:spPr>
          <a:xfrm>
            <a:off x="467844" y="2068263"/>
            <a:ext cx="3569136" cy="3418137"/>
          </a:xfrm>
          <a:prstGeom prst="rect">
            <a:avLst/>
          </a:prstGeom>
        </p:spPr>
        <p:txBody>
          <a:bodyPr vert="horz" wrap="square" lIns="0" tIns="85090" rIns="0" bIns="0" rtlCol="0">
            <a:spAutoFit/>
          </a:bodyPr>
          <a:lstStyle/>
          <a:p>
            <a:r>
              <a:rPr lang="en-GB" b="1" dirty="0"/>
              <a:t>3. </a:t>
            </a:r>
            <a:r>
              <a:rPr lang="en-US" b="1" dirty="0"/>
              <a:t>Reinforcement Learning </a:t>
            </a:r>
          </a:p>
          <a:p>
            <a:pPr marL="742950" lvl="1" indent="-285750">
              <a:buFont typeface="Arial" panose="020B0604020202020204" pitchFamily="34" charset="0"/>
              <a:buChar char="•"/>
            </a:pPr>
            <a:r>
              <a:rPr lang="en-GB" dirty="0"/>
              <a:t>earns through trial and error using feedback from actions.</a:t>
            </a:r>
          </a:p>
          <a:p>
            <a:pPr marL="742950" lvl="1" indent="-285750">
              <a:buFont typeface="Arial" panose="020B0604020202020204" pitchFamily="34" charset="0"/>
              <a:buChar char="•"/>
            </a:pPr>
            <a:r>
              <a:rPr lang="en-GB" dirty="0"/>
              <a:t>Used in personalized treatment plans and robotic surgeries.</a:t>
            </a:r>
          </a:p>
          <a:p>
            <a:pPr marL="742950" lvl="1" indent="-285750">
              <a:buFont typeface="Arial" panose="020B0604020202020204" pitchFamily="34" charset="0"/>
              <a:buChar char="•"/>
            </a:pPr>
            <a:r>
              <a:rPr lang="en-GB" dirty="0"/>
              <a:t>Example: AI system adjusting medication dosages.</a:t>
            </a:r>
          </a:p>
          <a:p>
            <a:pPr marL="742950" lvl="1" indent="-285750">
              <a:buFont typeface="Arial" panose="020B0604020202020204" pitchFamily="34" charset="0"/>
              <a:buChar char="•"/>
            </a:pPr>
            <a:endParaRPr lang="en-GB" dirty="0"/>
          </a:p>
          <a:p>
            <a:pPr lvl="1"/>
            <a:endParaRPr lang="en-GB" dirty="0"/>
          </a:p>
        </p:txBody>
      </p:sp>
      <p:pic>
        <p:nvPicPr>
          <p:cNvPr id="4" name="Picture 3" descr="A diagram of a baby&#10;&#10;AI-generated content may be incorrect.">
            <a:extLst>
              <a:ext uri="{FF2B5EF4-FFF2-40B4-BE49-F238E27FC236}">
                <a16:creationId xmlns:a16="http://schemas.microsoft.com/office/drawing/2014/main" id="{DD24654C-1AE3-D0AA-ACE6-5EEB649FA91C}"/>
              </a:ext>
            </a:extLst>
          </p:cNvPr>
          <p:cNvPicPr>
            <a:picLocks noChangeAspect="1"/>
          </p:cNvPicPr>
          <p:nvPr/>
        </p:nvPicPr>
        <p:blipFill>
          <a:blip r:embed="rId4"/>
          <a:stretch>
            <a:fillRect/>
          </a:stretch>
        </p:blipFill>
        <p:spPr>
          <a:xfrm>
            <a:off x="4338535" y="2199205"/>
            <a:ext cx="4633884" cy="3287195"/>
          </a:xfrm>
          <a:prstGeom prst="rect">
            <a:avLst/>
          </a:prstGeom>
        </p:spPr>
      </p:pic>
    </p:spTree>
    <p:extLst>
      <p:ext uri="{BB962C8B-B14F-4D97-AF65-F5344CB8AC3E}">
        <p14:creationId xmlns:p14="http://schemas.microsoft.com/office/powerpoint/2010/main" val="1320396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504625"/>
          </a:xfrm>
          <a:prstGeom prst="rect">
            <a:avLst/>
          </a:prstGeom>
        </p:spPr>
        <p:txBody>
          <a:bodyPr vert="horz" wrap="square" lIns="0" tIns="12065" rIns="0" bIns="0" rtlCol="0">
            <a:spAutoFit/>
          </a:bodyPr>
          <a:lstStyle/>
          <a:p>
            <a:pPr marL="12700" indent="0">
              <a:spcBef>
                <a:spcPts val="670"/>
              </a:spcBef>
              <a:buNone/>
              <a:tabLst>
                <a:tab pos="354965" algn="l"/>
              </a:tabLst>
            </a:pPr>
            <a:r>
              <a:rPr lang="en-US" sz="3200" b="1" dirty="0"/>
              <a:t>ML Relevance in Healthcare</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39" y="2515736"/>
            <a:ext cx="6010776" cy="3394519"/>
          </a:xfrm>
          <a:prstGeom prst="rect">
            <a:avLst/>
          </a:prstGeom>
        </p:spPr>
        <p:txBody>
          <a:bodyPr vert="horz" wrap="square" lIns="0" tIns="85090" rIns="0" bIns="0" rtlCol="0">
            <a:spAutoFit/>
          </a:bodyPr>
          <a:lstStyle/>
          <a:p>
            <a:pPr marL="298450" indent="-285750">
              <a:lnSpc>
                <a:spcPct val="100000"/>
              </a:lnSpc>
              <a:spcBef>
                <a:spcPts val="670"/>
              </a:spcBef>
              <a:buFont typeface="Arial" panose="020B0604020202020204" pitchFamily="34" charset="0"/>
              <a:buChar char="•"/>
              <a:tabLst>
                <a:tab pos="354965" algn="l"/>
              </a:tabLst>
            </a:pPr>
            <a:r>
              <a:rPr lang="en-GB" dirty="0"/>
              <a:t>Machine Learning is highly relevant in healthcare due to the massive amount of complex and diverse medical data generated daily.</a:t>
            </a:r>
          </a:p>
          <a:p>
            <a:pPr marL="298450" indent="-285750">
              <a:lnSpc>
                <a:spcPct val="100000"/>
              </a:lnSpc>
              <a:spcBef>
                <a:spcPts val="670"/>
              </a:spcBef>
              <a:buFont typeface="Arial" panose="020B0604020202020204" pitchFamily="34" charset="0"/>
              <a:buChar char="•"/>
              <a:tabLst>
                <a:tab pos="354965" algn="l"/>
              </a:tabLst>
            </a:pPr>
            <a:r>
              <a:rPr lang="en-GB" dirty="0"/>
              <a:t>Supports faster and more accurate disease diagnosis.</a:t>
            </a:r>
          </a:p>
          <a:p>
            <a:pPr marL="298450" indent="-285750">
              <a:lnSpc>
                <a:spcPct val="100000"/>
              </a:lnSpc>
              <a:spcBef>
                <a:spcPts val="670"/>
              </a:spcBef>
              <a:buFont typeface="Arial" panose="020B0604020202020204" pitchFamily="34" charset="0"/>
              <a:buChar char="•"/>
              <a:tabLst>
                <a:tab pos="354965" algn="l"/>
              </a:tabLst>
            </a:pPr>
            <a:r>
              <a:rPr lang="en-GB" dirty="0"/>
              <a:t>Predicts disease risks and patient outcomes.</a:t>
            </a:r>
          </a:p>
          <a:p>
            <a:pPr marL="298450" indent="-285750">
              <a:lnSpc>
                <a:spcPct val="100000"/>
              </a:lnSpc>
              <a:spcBef>
                <a:spcPts val="670"/>
              </a:spcBef>
              <a:buFont typeface="Arial" panose="020B0604020202020204" pitchFamily="34" charset="0"/>
              <a:buChar char="•"/>
              <a:tabLst>
                <a:tab pos="354965" algn="l"/>
              </a:tabLst>
            </a:pPr>
            <a:r>
              <a:rPr lang="en-GB" dirty="0"/>
              <a:t>Enables personalized treatment plans for individual patients.</a:t>
            </a:r>
          </a:p>
          <a:p>
            <a:pPr marL="298450" indent="-285750">
              <a:lnSpc>
                <a:spcPct val="100000"/>
              </a:lnSpc>
              <a:spcBef>
                <a:spcPts val="670"/>
              </a:spcBef>
              <a:buFont typeface="Arial" panose="020B0604020202020204" pitchFamily="34" charset="0"/>
              <a:buChar char="•"/>
              <a:tabLst>
                <a:tab pos="354965" algn="l"/>
              </a:tabLst>
            </a:pPr>
            <a:r>
              <a:rPr lang="en-GB" dirty="0"/>
              <a:t>Reduces human errors and enhances quality of care.</a:t>
            </a:r>
          </a:p>
          <a:p>
            <a:pPr marL="12700">
              <a:lnSpc>
                <a:spcPct val="100000"/>
              </a:lnSpc>
              <a:spcBef>
                <a:spcPts val="670"/>
              </a:spcBef>
              <a:tabLst>
                <a:tab pos="354965" algn="l"/>
              </a:tabLst>
            </a:pPr>
            <a:endParaRPr lang="en-GB" dirty="0"/>
          </a:p>
          <a:p>
            <a:pPr marL="298450" indent="-285750">
              <a:lnSpc>
                <a:spcPct val="100000"/>
              </a:lnSpc>
              <a:spcBef>
                <a:spcPts val="670"/>
              </a:spcBef>
              <a:buFont typeface="Arial" panose="020B0604020202020204" pitchFamily="34" charset="0"/>
              <a:buChar char="•"/>
              <a:tabLst>
                <a:tab pos="354965" algn="l"/>
              </a:tabLst>
            </a:pPr>
            <a:endParaRPr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spTree>
    <p:extLst>
      <p:ext uri="{BB962C8B-B14F-4D97-AF65-F5344CB8AC3E}">
        <p14:creationId xmlns:p14="http://schemas.microsoft.com/office/powerpoint/2010/main" val="988325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 name="object 9">
            <a:extLst>
              <a:ext uri="{FF2B5EF4-FFF2-40B4-BE49-F238E27FC236}">
                <a16:creationId xmlns:a16="http://schemas.microsoft.com/office/drawing/2014/main" id="{0AF71E58-F4DD-5341-C838-739558E44168}"/>
              </a:ext>
            </a:extLst>
          </p:cNvPr>
          <p:cNvPicPr/>
          <p:nvPr/>
        </p:nvPicPr>
        <p:blipFill>
          <a:blip r:embed="rId3" cstate="print"/>
          <a:stretch>
            <a:fillRect/>
          </a:stretch>
        </p:blipFill>
        <p:spPr>
          <a:xfrm>
            <a:off x="605028" y="1555750"/>
            <a:ext cx="5186934" cy="306324"/>
          </a:xfrm>
          <a:prstGeom prst="rect">
            <a:avLst/>
          </a:prstGeom>
        </p:spPr>
      </p:pic>
      <p:sp>
        <p:nvSpPr>
          <p:cNvPr id="6" name="object 2">
            <a:extLst>
              <a:ext uri="{FF2B5EF4-FFF2-40B4-BE49-F238E27FC236}">
                <a16:creationId xmlns:a16="http://schemas.microsoft.com/office/drawing/2014/main" id="{C8AE18AF-A262-4A48-371B-DE443EFEE801}"/>
              </a:ext>
            </a:extLst>
          </p:cNvPr>
          <p:cNvSpPr txBox="1">
            <a:spLocks noGrp="1"/>
          </p:cNvSpPr>
          <p:nvPr>
            <p:ph idx="1"/>
          </p:nvPr>
        </p:nvSpPr>
        <p:spPr>
          <a:xfrm>
            <a:off x="457200" y="2074863"/>
            <a:ext cx="8229600" cy="443070"/>
          </a:xfrm>
          <a:prstGeom prst="rect">
            <a:avLst/>
          </a:prstGeom>
        </p:spPr>
        <p:txBody>
          <a:bodyPr vert="horz" wrap="square" lIns="0" tIns="12065" rIns="0" bIns="0" rtlCol="0">
            <a:spAutoFit/>
          </a:bodyPr>
          <a:lstStyle/>
          <a:p>
            <a:pPr marL="12700" indent="0">
              <a:lnSpc>
                <a:spcPct val="100000"/>
              </a:lnSpc>
              <a:spcBef>
                <a:spcPts val="670"/>
              </a:spcBef>
              <a:buNone/>
              <a:tabLst>
                <a:tab pos="354965" algn="l"/>
              </a:tabLst>
            </a:pPr>
            <a:r>
              <a:rPr lang="en-US" sz="2800" b="1" dirty="0"/>
              <a:t>Application of Machine Learning in Health Care</a:t>
            </a:r>
          </a:p>
        </p:txBody>
      </p:sp>
      <p:sp>
        <p:nvSpPr>
          <p:cNvPr id="7" name="object 3">
            <a:extLst>
              <a:ext uri="{FF2B5EF4-FFF2-40B4-BE49-F238E27FC236}">
                <a16:creationId xmlns:a16="http://schemas.microsoft.com/office/drawing/2014/main" id="{7190040C-7586-4C81-1A7C-7C32F6D32BF0}"/>
              </a:ext>
            </a:extLst>
          </p:cNvPr>
          <p:cNvSpPr txBox="1"/>
          <p:nvPr/>
        </p:nvSpPr>
        <p:spPr>
          <a:xfrm>
            <a:off x="535939" y="2515736"/>
            <a:ext cx="3452401" cy="2855910"/>
          </a:xfrm>
          <a:prstGeom prst="rect">
            <a:avLst/>
          </a:prstGeom>
        </p:spPr>
        <p:txBody>
          <a:bodyPr vert="horz" wrap="square" lIns="0" tIns="85090" rIns="0" bIns="0" rtlCol="0">
            <a:spAutoFit/>
          </a:bodyPr>
          <a:lstStyle/>
          <a:p>
            <a:pPr marL="12700">
              <a:lnSpc>
                <a:spcPct val="100000"/>
              </a:lnSpc>
              <a:spcBef>
                <a:spcPts val="670"/>
              </a:spcBef>
              <a:tabLst>
                <a:tab pos="354965" algn="l"/>
              </a:tabLst>
            </a:pPr>
            <a:r>
              <a:rPr lang="en-GB" dirty="0"/>
              <a:t>Machine Learning helps improve healthcare by analysing medical data to support faster and more accurate diagnosis, personalized treatment, disease prediction, and better hospital management. It makes healthcare more efficient, reliable, and patient-focused, some applications are given below:</a:t>
            </a:r>
            <a:endParaRPr sz="1600" dirty="0">
              <a:latin typeface="Calibri"/>
              <a:cs typeface="Calibri"/>
            </a:endParaRPr>
          </a:p>
        </p:txBody>
      </p:sp>
      <p:grpSp>
        <p:nvGrpSpPr>
          <p:cNvPr id="2" name="object 4">
            <a:extLst>
              <a:ext uri="{FF2B5EF4-FFF2-40B4-BE49-F238E27FC236}">
                <a16:creationId xmlns:a16="http://schemas.microsoft.com/office/drawing/2014/main" id="{5783A683-9394-F241-6AAB-AB7E8B54D62C}"/>
              </a:ext>
            </a:extLst>
          </p:cNvPr>
          <p:cNvGrpSpPr/>
          <p:nvPr/>
        </p:nvGrpSpPr>
        <p:grpSpPr>
          <a:xfrm>
            <a:off x="146304" y="1397533"/>
            <a:ext cx="8836152" cy="720826"/>
            <a:chOff x="146304" y="1397533"/>
            <a:chExt cx="8836152" cy="720826"/>
          </a:xfrm>
        </p:grpSpPr>
        <p:pic>
          <p:nvPicPr>
            <p:cNvPr id="4" name="object 5">
              <a:extLst>
                <a:ext uri="{FF2B5EF4-FFF2-40B4-BE49-F238E27FC236}">
                  <a16:creationId xmlns:a16="http://schemas.microsoft.com/office/drawing/2014/main" id="{528DA78C-778D-98AF-13E5-B6C8AC50134D}"/>
                </a:ext>
              </a:extLst>
            </p:cNvPr>
            <p:cNvPicPr/>
            <p:nvPr/>
          </p:nvPicPr>
          <p:blipFill>
            <a:blip r:embed="rId4" cstate="print"/>
            <a:stretch>
              <a:fillRect/>
            </a:stretch>
          </p:blipFill>
          <p:spPr>
            <a:xfrm>
              <a:off x="146304" y="1417307"/>
              <a:ext cx="8836152" cy="588276"/>
            </a:xfrm>
            <a:prstGeom prst="rect">
              <a:avLst/>
            </a:prstGeom>
          </p:spPr>
        </p:pic>
        <p:pic>
          <p:nvPicPr>
            <p:cNvPr id="5" name="object 6">
              <a:extLst>
                <a:ext uri="{FF2B5EF4-FFF2-40B4-BE49-F238E27FC236}">
                  <a16:creationId xmlns:a16="http://schemas.microsoft.com/office/drawing/2014/main" id="{EBE3FDF5-104B-1D9A-A527-91F8E23FC826}"/>
                </a:ext>
              </a:extLst>
            </p:cNvPr>
            <p:cNvPicPr/>
            <p:nvPr/>
          </p:nvPicPr>
          <p:blipFill>
            <a:blip r:embed="rId5" cstate="print"/>
            <a:stretch>
              <a:fillRect/>
            </a:stretch>
          </p:blipFill>
          <p:spPr>
            <a:xfrm>
              <a:off x="379476" y="1397533"/>
              <a:ext cx="5475732" cy="720826"/>
            </a:xfrm>
            <a:prstGeom prst="rect">
              <a:avLst/>
            </a:prstGeom>
          </p:spPr>
        </p:pic>
        <p:sp>
          <p:nvSpPr>
            <p:cNvPr id="8" name="object 7">
              <a:extLst>
                <a:ext uri="{FF2B5EF4-FFF2-40B4-BE49-F238E27FC236}">
                  <a16:creationId xmlns:a16="http://schemas.microsoft.com/office/drawing/2014/main" id="{A79F5B27-2E18-85D4-0469-2E3FFE3EA0F5}"/>
                </a:ext>
              </a:extLst>
            </p:cNvPr>
            <p:cNvSpPr/>
            <p:nvPr/>
          </p:nvSpPr>
          <p:spPr>
            <a:xfrm>
              <a:off x="193433" y="1441945"/>
              <a:ext cx="8745855" cy="498475"/>
            </a:xfrm>
            <a:custGeom>
              <a:avLst/>
              <a:gdLst/>
              <a:ahLst/>
              <a:cxnLst/>
              <a:rect l="l" t="t" r="r" b="b"/>
              <a:pathLst>
                <a:path w="8745855" h="498475">
                  <a:moveTo>
                    <a:pt x="8745474" y="0"/>
                  </a:moveTo>
                  <a:lnTo>
                    <a:pt x="0" y="0"/>
                  </a:lnTo>
                  <a:lnTo>
                    <a:pt x="0" y="498233"/>
                  </a:lnTo>
                  <a:lnTo>
                    <a:pt x="8745474" y="498233"/>
                  </a:lnTo>
                  <a:lnTo>
                    <a:pt x="8745474" y="0"/>
                  </a:lnTo>
                  <a:close/>
                </a:path>
              </a:pathLst>
            </a:custGeom>
            <a:solidFill>
              <a:srgbClr val="F0D977"/>
            </a:solidFill>
          </p:spPr>
          <p:txBody>
            <a:bodyPr wrap="square" lIns="0" tIns="0" rIns="0" bIns="0" rtlCol="0"/>
            <a:lstStyle/>
            <a:p>
              <a:endParaRPr/>
            </a:p>
          </p:txBody>
        </p:sp>
        <p:sp>
          <p:nvSpPr>
            <p:cNvPr id="9" name="object 8">
              <a:extLst>
                <a:ext uri="{FF2B5EF4-FFF2-40B4-BE49-F238E27FC236}">
                  <a16:creationId xmlns:a16="http://schemas.microsoft.com/office/drawing/2014/main" id="{D6C9E0E8-AA05-050A-5FB8-1DF469A1A136}"/>
                </a:ext>
              </a:extLst>
            </p:cNvPr>
            <p:cNvSpPr/>
            <p:nvPr/>
          </p:nvSpPr>
          <p:spPr>
            <a:xfrm>
              <a:off x="193433" y="1441945"/>
              <a:ext cx="8745855" cy="498475"/>
            </a:xfrm>
            <a:custGeom>
              <a:avLst/>
              <a:gdLst/>
              <a:ahLst/>
              <a:cxnLst/>
              <a:rect l="l" t="t" r="r" b="b"/>
              <a:pathLst>
                <a:path w="8745855" h="498475">
                  <a:moveTo>
                    <a:pt x="0" y="498233"/>
                  </a:moveTo>
                  <a:lnTo>
                    <a:pt x="8745474" y="498233"/>
                  </a:lnTo>
                  <a:lnTo>
                    <a:pt x="8745474" y="0"/>
                  </a:lnTo>
                  <a:lnTo>
                    <a:pt x="0" y="0"/>
                  </a:lnTo>
                  <a:lnTo>
                    <a:pt x="0" y="498233"/>
                  </a:lnTo>
                  <a:close/>
                </a:path>
              </a:pathLst>
            </a:custGeom>
            <a:ln w="9525">
              <a:solidFill>
                <a:srgbClr val="497DBA"/>
              </a:solidFill>
            </a:ln>
          </p:spPr>
          <p:txBody>
            <a:bodyPr wrap="square" lIns="0" tIns="0" rIns="0" bIns="0" rtlCol="0"/>
            <a:lstStyle/>
            <a:p>
              <a:endParaRPr/>
            </a:p>
          </p:txBody>
        </p:sp>
        <p:pic>
          <p:nvPicPr>
            <p:cNvPr id="10" name="object 9">
              <a:extLst>
                <a:ext uri="{FF2B5EF4-FFF2-40B4-BE49-F238E27FC236}">
                  <a16:creationId xmlns:a16="http://schemas.microsoft.com/office/drawing/2014/main" id="{0CEC8E13-DD80-974D-73E5-18C8B14FAA37}"/>
                </a:ext>
              </a:extLst>
            </p:cNvPr>
            <p:cNvPicPr/>
            <p:nvPr/>
          </p:nvPicPr>
          <p:blipFill>
            <a:blip r:embed="rId3" cstate="print"/>
            <a:stretch>
              <a:fillRect/>
            </a:stretch>
          </p:blipFill>
          <p:spPr>
            <a:xfrm>
              <a:off x="605028" y="1555750"/>
              <a:ext cx="5186934" cy="306324"/>
            </a:xfrm>
            <a:prstGeom prst="rect">
              <a:avLst/>
            </a:prstGeom>
          </p:spPr>
        </p:pic>
      </p:grpSp>
      <p:pic>
        <p:nvPicPr>
          <p:cNvPr id="12" name="Picture 11" descr="A person wearing a stethoscope and a virtual reality headset&#10;&#10;AI-generated content may be incorrect.">
            <a:extLst>
              <a:ext uri="{FF2B5EF4-FFF2-40B4-BE49-F238E27FC236}">
                <a16:creationId xmlns:a16="http://schemas.microsoft.com/office/drawing/2014/main" id="{A2FD64D9-37D1-48E1-F667-752D0246F22E}"/>
              </a:ext>
            </a:extLst>
          </p:cNvPr>
          <p:cNvPicPr>
            <a:picLocks noChangeAspect="1"/>
          </p:cNvPicPr>
          <p:nvPr/>
        </p:nvPicPr>
        <p:blipFill>
          <a:blip r:embed="rId6"/>
          <a:stretch>
            <a:fillRect/>
          </a:stretch>
        </p:blipFill>
        <p:spPr>
          <a:xfrm>
            <a:off x="3988339" y="2517933"/>
            <a:ext cx="4944647" cy="3124110"/>
          </a:xfrm>
          <a:prstGeom prst="rect">
            <a:avLst/>
          </a:prstGeom>
        </p:spPr>
      </p:pic>
    </p:spTree>
    <p:extLst>
      <p:ext uri="{BB962C8B-B14F-4D97-AF65-F5344CB8AC3E}">
        <p14:creationId xmlns:p14="http://schemas.microsoft.com/office/powerpoint/2010/main" val="34366000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3373</TotalTime>
  <Words>558</Words>
  <Application>Microsoft Office PowerPoint</Application>
  <PresentationFormat>On-screen Show (4:3)</PresentationFormat>
  <Paragraphs>90</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LMD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shobhit goyal</dc:creator>
  <cp:lastModifiedBy>Aashish Tharu Gamuwa</cp:lastModifiedBy>
  <cp:revision>217</cp:revision>
  <dcterms:created xsi:type="dcterms:W3CDTF">2017-09-26T13:14:25Z</dcterms:created>
  <dcterms:modified xsi:type="dcterms:W3CDTF">2025-05-19T19:14:31Z</dcterms:modified>
</cp:coreProperties>
</file>

<file path=docProps/thumbnail.jpeg>
</file>